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3"/>
  </p:notesMasterIdLst>
  <p:sldIdLst>
    <p:sldId id="256" r:id="rId5"/>
    <p:sldId id="321" r:id="rId6"/>
    <p:sldId id="296" r:id="rId7"/>
    <p:sldId id="295" r:id="rId8"/>
    <p:sldId id="269" r:id="rId9"/>
    <p:sldId id="271" r:id="rId10"/>
    <p:sldId id="302" r:id="rId11"/>
    <p:sldId id="291" r:id="rId12"/>
    <p:sldId id="329" r:id="rId13"/>
    <p:sldId id="308" r:id="rId14"/>
    <p:sldId id="328" r:id="rId15"/>
    <p:sldId id="327" r:id="rId16"/>
    <p:sldId id="306" r:id="rId17"/>
    <p:sldId id="335" r:id="rId18"/>
    <p:sldId id="310" r:id="rId19"/>
    <p:sldId id="332" r:id="rId20"/>
    <p:sldId id="333" r:id="rId21"/>
    <p:sldId id="265" r:id="rId22"/>
  </p:sldIdLst>
  <p:sldSz cx="18288000" cy="10287000"/>
  <p:notesSz cx="6858000" cy="9144000"/>
  <p:embeddedFontLst>
    <p:embeddedFont>
      <p:font typeface="Arial Rounded MT Bold" panose="020F0704030504030204" pitchFamily="3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mic Sans MS" panose="030F0702030302020204" pitchFamily="66" charset="0"/>
      <p:regular r:id="rId29"/>
      <p:bold r:id="rId30"/>
      <p:italic r:id="rId31"/>
      <p:boldItalic r:id="rId32"/>
    </p:embeddedFont>
    <p:embeddedFont>
      <p:font typeface="UD Digi Kyokasho N-B" panose="02020700000000000000" pitchFamily="17" charset="-128"/>
      <p:bold r:id="rId33"/>
    </p:embeddedFont>
    <p:embeddedFont>
      <p:font typeface="華康新儷粗黑" panose="020B0700000000000000" pitchFamily="34" charset="-120"/>
      <p:regular r:id="rId34"/>
    </p:embeddedFont>
    <p:embeddedFont>
      <p:font typeface="標楷體" panose="03000509000000000000" pitchFamily="65" charset="-12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5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9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5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1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40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2020</a:t>
            </a:r>
            <a:r>
              <a:rPr lang="zh-TW" altLang="en-US" sz="40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新北市</a:t>
            </a:r>
            <a:r>
              <a:rPr lang="en-US" altLang="zh-TW" sz="40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-</a:t>
            </a:r>
            <a:r>
              <a:rPr lang="zh-TW" altLang="en-US" sz="4000" baseline="0" dirty="0">
                <a:solidFill>
                  <a:schemeClr val="accent6">
                    <a:lumMod val="20000"/>
                    <a:lumOff val="8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雅房平均月租金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平均月租金</c:v>
                </c:pt>
              </c:strCache>
            </c:strRef>
          </c:tx>
          <c:spPr>
            <a:gradFill flip="none" rotWithShape="1">
              <a:gsLst>
                <a:gs pos="90000">
                  <a:schemeClr val="accent4">
                    <a:alpha val="98000"/>
                    <a:lumMod val="57000"/>
                    <a:lumOff val="43000"/>
                  </a:schemeClr>
                </a:gs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工作表1!$A$2:$A$13</c:f>
              <c:strCache>
                <c:ptCount val="12"/>
                <c:pt idx="0">
                  <c:v>1月</c:v>
                </c:pt>
                <c:pt idx="1">
                  <c:v>2月</c:v>
                </c:pt>
                <c:pt idx="2">
                  <c:v>3月</c:v>
                </c:pt>
                <c:pt idx="3">
                  <c:v>4月</c:v>
                </c:pt>
                <c:pt idx="4">
                  <c:v>5月</c:v>
                </c:pt>
                <c:pt idx="5">
                  <c:v>6月</c:v>
                </c:pt>
                <c:pt idx="6">
                  <c:v>7月</c:v>
                </c:pt>
                <c:pt idx="7">
                  <c:v>8月</c:v>
                </c:pt>
                <c:pt idx="8">
                  <c:v>9月</c:v>
                </c:pt>
                <c:pt idx="9">
                  <c:v>10月</c:v>
                </c:pt>
                <c:pt idx="10">
                  <c:v>11月</c:v>
                </c:pt>
                <c:pt idx="11">
                  <c:v>12月</c:v>
                </c:pt>
              </c:strCache>
            </c:strRef>
          </c:cat>
          <c:val>
            <c:numRef>
              <c:f>工作表1!$B$2:$B$13</c:f>
              <c:numCache>
                <c:formatCode>General</c:formatCode>
                <c:ptCount val="12"/>
                <c:pt idx="0">
                  <c:v>5000</c:v>
                </c:pt>
                <c:pt idx="1">
                  <c:v>6600</c:v>
                </c:pt>
                <c:pt idx="2">
                  <c:v>7100</c:v>
                </c:pt>
                <c:pt idx="3">
                  <c:v>5320</c:v>
                </c:pt>
                <c:pt idx="4">
                  <c:v>4530</c:v>
                </c:pt>
                <c:pt idx="5">
                  <c:v>5100</c:v>
                </c:pt>
                <c:pt idx="6">
                  <c:v>4320</c:v>
                </c:pt>
                <c:pt idx="7">
                  <c:v>5200</c:v>
                </c:pt>
                <c:pt idx="8">
                  <c:v>6000</c:v>
                </c:pt>
                <c:pt idx="9">
                  <c:v>4900</c:v>
                </c:pt>
                <c:pt idx="10">
                  <c:v>4862</c:v>
                </c:pt>
                <c:pt idx="11">
                  <c:v>5300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E-4F59-A85E-C23E079F7F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"/>
        <c:overlap val="-18"/>
        <c:axId val="70868607"/>
        <c:axId val="2053626704"/>
      </c:barChart>
      <c:catAx>
        <c:axId val="70868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50800" dir="1200000" sx="104000" sy="104000" algn="ctr" rotWithShape="0">
                    <a:srgbClr val="000000">
                      <a:alpha val="43137"/>
                    </a:srgbClr>
                  </a:outerShdw>
                </a:effectLst>
                <a:latin typeface="+mn-lt"/>
                <a:ea typeface="UD Digi Kyokasho N-B" panose="02020700000000000000" pitchFamily="17" charset="-128"/>
                <a:cs typeface="+mn-cs"/>
              </a:defRPr>
            </a:pPr>
            <a:endParaRPr lang="zh-TW"/>
          </a:p>
        </c:txPr>
        <c:crossAx val="2053626704"/>
        <c:crosses val="autoZero"/>
        <c:auto val="1"/>
        <c:lblAlgn val="ctr"/>
        <c:lblOffset val="100"/>
        <c:noMultiLvlLbl val="0"/>
      </c:catAx>
      <c:valAx>
        <c:axId val="205362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000" b="0" i="0" u="none" strike="noStrike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0868607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  <a:ea typeface="UD Digi Kyokasho N-B" panose="02020700000000000000" pitchFamily="17" charset="-128"/>
                <a:cs typeface="+mn-cs"/>
              </a:defRPr>
            </a:pPr>
            <a:endParaRPr lang="zh-TW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accent6">
                  <a:lumMod val="20000"/>
                  <a:lumOff val="80000"/>
                </a:schemeClr>
              </a:solidFill>
              <a:latin typeface="+mn-lt"/>
              <a:ea typeface="UD Digi Kyokasho N-B" panose="02020700000000000000" pitchFamily="17" charset="-128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7D56-93D0-4647-868C-A773C53F11E1}" type="doc">
      <dgm:prSet loTypeId="urn:microsoft.com/office/officeart/2005/8/layout/venn3" loCatId="relationship" qsTypeId="urn:microsoft.com/office/officeart/2005/8/quickstyle/3d6" qsCatId="3D" csTypeId="urn:microsoft.com/office/officeart/2005/8/colors/accent6_1" csCatId="accent6" phldr="1"/>
      <dgm:spPr/>
      <dgm:t>
        <a:bodyPr/>
        <a:lstStyle/>
        <a:p>
          <a:endParaRPr lang="zh-TW" altLang="en-US"/>
        </a:p>
      </dgm:t>
    </dgm:pt>
    <dgm:pt modelId="{05020533-E187-4700-A21F-FF08E7CAF2CD}">
      <dgm:prSet phldrT="[文字]" custT="1"/>
      <dgm:spPr/>
      <dgm:t>
        <a:bodyPr/>
        <a:lstStyle/>
        <a:p>
          <a:r>
            <a:rPr lang="zh-TW" altLang="en-US" sz="4400">
              <a:latin typeface="UD Digi Kyokasho N-B" panose="02020700000000000000" pitchFamily="17" charset="-128"/>
              <a:ea typeface="UD Digi Kyokasho N-B" panose="02020700000000000000" pitchFamily="17" charset="-128"/>
            </a:rPr>
            <a:t>更便利</a:t>
          </a:r>
          <a:endParaRPr lang="zh-TW" altLang="en-US" sz="4400" dirty="0">
            <a:latin typeface="UD Digi Kyokasho N-B" panose="02020700000000000000" pitchFamily="17" charset="-128"/>
            <a:ea typeface="UD Digi Kyokasho N-B" panose="02020700000000000000" pitchFamily="17" charset="-128"/>
          </a:endParaRPr>
        </a:p>
      </dgm:t>
    </dgm:pt>
    <dgm:pt modelId="{80C40389-6725-49C6-B70E-BA1F3BD99C16}" type="parTrans" cxnId="{76E2EF6C-8A5E-4707-916B-512B4CC56A74}">
      <dgm:prSet/>
      <dgm:spPr/>
      <dgm:t>
        <a:bodyPr/>
        <a:lstStyle/>
        <a:p>
          <a:endParaRPr lang="zh-TW" altLang="en-US"/>
        </a:p>
      </dgm:t>
    </dgm:pt>
    <dgm:pt modelId="{702E9C4B-6837-4FFB-BBF7-4659F3EA999F}" type="sibTrans" cxnId="{76E2EF6C-8A5E-4707-916B-512B4CC56A74}">
      <dgm:prSet/>
      <dgm:spPr/>
      <dgm:t>
        <a:bodyPr/>
        <a:lstStyle/>
        <a:p>
          <a:endParaRPr lang="zh-TW" altLang="en-US"/>
        </a:p>
      </dgm:t>
    </dgm:pt>
    <dgm:pt modelId="{5881B5C8-77F2-4E37-80F0-C52E7AEA43CA}">
      <dgm:prSet phldrT="[文字]" custT="1"/>
      <dgm:spPr/>
      <dgm:t>
        <a:bodyPr/>
        <a:lstStyle/>
        <a:p>
          <a:r>
            <a:rPr lang="zh-TW" altLang="en-US" sz="4400">
              <a:latin typeface="UD Digi Kyokasho N-B" panose="02020700000000000000" pitchFamily="17" charset="-128"/>
              <a:ea typeface="UD Digi Kyokasho N-B" panose="02020700000000000000" pitchFamily="17" charset="-128"/>
            </a:rPr>
            <a:t>更精緻</a:t>
          </a:r>
          <a:endParaRPr lang="zh-TW" altLang="en-US" sz="4400" dirty="0">
            <a:latin typeface="UD Digi Kyokasho N-B" panose="02020700000000000000" pitchFamily="17" charset="-128"/>
            <a:ea typeface="UD Digi Kyokasho N-B" panose="02020700000000000000" pitchFamily="17" charset="-128"/>
          </a:endParaRPr>
        </a:p>
      </dgm:t>
    </dgm:pt>
    <dgm:pt modelId="{9E3480B9-3240-4A33-A1AE-BDF12FEEC794}" type="parTrans" cxnId="{410DB301-15EF-460E-9680-77664F971310}">
      <dgm:prSet/>
      <dgm:spPr/>
      <dgm:t>
        <a:bodyPr/>
        <a:lstStyle/>
        <a:p>
          <a:endParaRPr lang="zh-TW" altLang="en-US"/>
        </a:p>
      </dgm:t>
    </dgm:pt>
    <dgm:pt modelId="{2C348C54-434B-4036-A64A-60531D0AC055}" type="sibTrans" cxnId="{410DB301-15EF-460E-9680-77664F971310}">
      <dgm:prSet/>
      <dgm:spPr/>
      <dgm:t>
        <a:bodyPr/>
        <a:lstStyle/>
        <a:p>
          <a:endParaRPr lang="zh-TW" altLang="en-US"/>
        </a:p>
      </dgm:t>
    </dgm:pt>
    <dgm:pt modelId="{3E513120-EE4D-4FDC-A706-769ECE93C5E6}">
      <dgm:prSet phldrT="[文字]" custT="1"/>
      <dgm:spPr/>
      <dgm:t>
        <a:bodyPr/>
        <a:lstStyle/>
        <a:p>
          <a:r>
            <a:rPr lang="zh-TW" altLang="en-US" sz="4400">
              <a:latin typeface="UD Digi Kyokasho N-B" panose="02020700000000000000" pitchFamily="17" charset="-128"/>
              <a:ea typeface="UD Digi Kyokasho N-B" panose="02020700000000000000" pitchFamily="17" charset="-128"/>
            </a:rPr>
            <a:t>更詳細</a:t>
          </a:r>
          <a:endParaRPr lang="zh-TW" altLang="en-US" sz="4400" dirty="0">
            <a:latin typeface="UD Digi Kyokasho N-B" panose="02020700000000000000" pitchFamily="17" charset="-128"/>
            <a:ea typeface="UD Digi Kyokasho N-B" panose="02020700000000000000" pitchFamily="17" charset="-128"/>
          </a:endParaRPr>
        </a:p>
      </dgm:t>
    </dgm:pt>
    <dgm:pt modelId="{189ED7F1-1A96-4570-BD9C-61EA09D51873}" type="parTrans" cxnId="{729B040C-E42B-4E67-B705-1CC3097ADE9A}">
      <dgm:prSet/>
      <dgm:spPr/>
      <dgm:t>
        <a:bodyPr/>
        <a:lstStyle/>
        <a:p>
          <a:endParaRPr lang="zh-TW" altLang="en-US"/>
        </a:p>
      </dgm:t>
    </dgm:pt>
    <dgm:pt modelId="{BDECCF26-4827-4564-856C-62CFDBC039C4}" type="sibTrans" cxnId="{729B040C-E42B-4E67-B705-1CC3097ADE9A}">
      <dgm:prSet/>
      <dgm:spPr/>
      <dgm:t>
        <a:bodyPr/>
        <a:lstStyle/>
        <a:p>
          <a:endParaRPr lang="zh-TW" altLang="en-US"/>
        </a:p>
      </dgm:t>
    </dgm:pt>
    <dgm:pt modelId="{DC33B63A-5737-4D49-B323-454A534B7736}" type="pres">
      <dgm:prSet presAssocID="{79577D56-93D0-4647-868C-A773C53F11E1}" presName="Name0" presStyleCnt="0">
        <dgm:presLayoutVars>
          <dgm:dir/>
          <dgm:resizeHandles val="exact"/>
        </dgm:presLayoutVars>
      </dgm:prSet>
      <dgm:spPr/>
    </dgm:pt>
    <dgm:pt modelId="{E0696D13-7BF4-4F32-A14B-4AAD94F6897B}" type="pres">
      <dgm:prSet presAssocID="{05020533-E187-4700-A21F-FF08E7CAF2CD}" presName="Name5" presStyleLbl="vennNode1" presStyleIdx="0" presStyleCnt="3">
        <dgm:presLayoutVars>
          <dgm:bulletEnabled val="1"/>
        </dgm:presLayoutVars>
      </dgm:prSet>
      <dgm:spPr/>
    </dgm:pt>
    <dgm:pt modelId="{8B71EB22-C22A-41A3-B9C2-56665F695F12}" type="pres">
      <dgm:prSet presAssocID="{702E9C4B-6837-4FFB-BBF7-4659F3EA999F}" presName="space" presStyleCnt="0"/>
      <dgm:spPr/>
    </dgm:pt>
    <dgm:pt modelId="{B480B1CC-27A0-4943-868E-4D0DCA8980C6}" type="pres">
      <dgm:prSet presAssocID="{5881B5C8-77F2-4E37-80F0-C52E7AEA43CA}" presName="Name5" presStyleLbl="vennNode1" presStyleIdx="1" presStyleCnt="3">
        <dgm:presLayoutVars>
          <dgm:bulletEnabled val="1"/>
        </dgm:presLayoutVars>
      </dgm:prSet>
      <dgm:spPr/>
    </dgm:pt>
    <dgm:pt modelId="{66BCC122-2FB8-492E-B55D-FD210A13666C}" type="pres">
      <dgm:prSet presAssocID="{2C348C54-434B-4036-A64A-60531D0AC055}" presName="space" presStyleCnt="0"/>
      <dgm:spPr/>
    </dgm:pt>
    <dgm:pt modelId="{11D7948B-51A1-405F-A18C-EC7C7BA207B2}" type="pres">
      <dgm:prSet presAssocID="{3E513120-EE4D-4FDC-A706-769ECE93C5E6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410DB301-15EF-460E-9680-77664F971310}" srcId="{79577D56-93D0-4647-868C-A773C53F11E1}" destId="{5881B5C8-77F2-4E37-80F0-C52E7AEA43CA}" srcOrd="1" destOrd="0" parTransId="{9E3480B9-3240-4A33-A1AE-BDF12FEEC794}" sibTransId="{2C348C54-434B-4036-A64A-60531D0AC055}"/>
    <dgm:cxn modelId="{729B040C-E42B-4E67-B705-1CC3097ADE9A}" srcId="{79577D56-93D0-4647-868C-A773C53F11E1}" destId="{3E513120-EE4D-4FDC-A706-769ECE93C5E6}" srcOrd="2" destOrd="0" parTransId="{189ED7F1-1A96-4570-BD9C-61EA09D51873}" sibTransId="{BDECCF26-4827-4564-856C-62CFDBC039C4}"/>
    <dgm:cxn modelId="{2E7EF02D-ED86-4605-B455-2E42A1143B90}" type="presOf" srcId="{5881B5C8-77F2-4E37-80F0-C52E7AEA43CA}" destId="{B480B1CC-27A0-4943-868E-4D0DCA8980C6}" srcOrd="0" destOrd="0" presId="urn:microsoft.com/office/officeart/2005/8/layout/venn3"/>
    <dgm:cxn modelId="{1E77B16C-8B37-49B4-8E9F-A63516725D7C}" type="presOf" srcId="{05020533-E187-4700-A21F-FF08E7CAF2CD}" destId="{E0696D13-7BF4-4F32-A14B-4AAD94F6897B}" srcOrd="0" destOrd="0" presId="urn:microsoft.com/office/officeart/2005/8/layout/venn3"/>
    <dgm:cxn modelId="{76E2EF6C-8A5E-4707-916B-512B4CC56A74}" srcId="{79577D56-93D0-4647-868C-A773C53F11E1}" destId="{05020533-E187-4700-A21F-FF08E7CAF2CD}" srcOrd="0" destOrd="0" parTransId="{80C40389-6725-49C6-B70E-BA1F3BD99C16}" sibTransId="{702E9C4B-6837-4FFB-BBF7-4659F3EA999F}"/>
    <dgm:cxn modelId="{BE9E96A3-A6B4-4FA5-814C-355731CF7F23}" type="presOf" srcId="{3E513120-EE4D-4FDC-A706-769ECE93C5E6}" destId="{11D7948B-51A1-405F-A18C-EC7C7BA207B2}" srcOrd="0" destOrd="0" presId="urn:microsoft.com/office/officeart/2005/8/layout/venn3"/>
    <dgm:cxn modelId="{03651DD4-6DCB-4EDB-83A7-3142193AAA12}" type="presOf" srcId="{79577D56-93D0-4647-868C-A773C53F11E1}" destId="{DC33B63A-5737-4D49-B323-454A534B7736}" srcOrd="0" destOrd="0" presId="urn:microsoft.com/office/officeart/2005/8/layout/venn3"/>
    <dgm:cxn modelId="{E05741E4-B94D-4F3B-94FF-795B0F7A0E48}" type="presParOf" srcId="{DC33B63A-5737-4D49-B323-454A534B7736}" destId="{E0696D13-7BF4-4F32-A14B-4AAD94F6897B}" srcOrd="0" destOrd="0" presId="urn:microsoft.com/office/officeart/2005/8/layout/venn3"/>
    <dgm:cxn modelId="{2BCC0AF5-C376-4582-B820-3977BD71FBD4}" type="presParOf" srcId="{DC33B63A-5737-4D49-B323-454A534B7736}" destId="{8B71EB22-C22A-41A3-B9C2-56665F695F12}" srcOrd="1" destOrd="0" presId="urn:microsoft.com/office/officeart/2005/8/layout/venn3"/>
    <dgm:cxn modelId="{0B1657F4-181C-487C-8D41-D7B0E4DE5318}" type="presParOf" srcId="{DC33B63A-5737-4D49-B323-454A534B7736}" destId="{B480B1CC-27A0-4943-868E-4D0DCA8980C6}" srcOrd="2" destOrd="0" presId="urn:microsoft.com/office/officeart/2005/8/layout/venn3"/>
    <dgm:cxn modelId="{ADC37294-D83B-440A-83B5-16AC7472D932}" type="presParOf" srcId="{DC33B63A-5737-4D49-B323-454A534B7736}" destId="{66BCC122-2FB8-492E-B55D-FD210A13666C}" srcOrd="3" destOrd="0" presId="urn:microsoft.com/office/officeart/2005/8/layout/venn3"/>
    <dgm:cxn modelId="{C6C25210-C4B7-41F0-9134-542F7AEB375D}" type="presParOf" srcId="{DC33B63A-5737-4D49-B323-454A534B7736}" destId="{11D7948B-51A1-405F-A18C-EC7C7BA207B2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521B49-041E-411E-A288-F4EAD587BC02}" type="doc">
      <dgm:prSet loTypeId="urn:microsoft.com/office/officeart/2005/8/layout/hierarchy2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4CAFF9A3-89B3-4BEE-829B-F38E8F3EA45D}" type="pres">
      <dgm:prSet presAssocID="{7B521B49-041E-411E-A288-F4EAD587BC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</dgm:ptLst>
  <dgm:cxnLst>
    <dgm:cxn modelId="{4D4D08CB-D53F-4E92-8EC8-7FDE5A7EFA7F}" type="presOf" srcId="{7B521B49-041E-411E-A288-F4EAD587BC02}" destId="{4CAFF9A3-89B3-4BEE-829B-F38E8F3EA45D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521B49-041E-411E-A288-F4EAD587BC02}" type="doc">
      <dgm:prSet loTypeId="urn:microsoft.com/office/officeart/2005/8/layout/hierarchy2" loCatId="hierarchy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4CAFF9A3-89B3-4BEE-829B-F38E8F3EA45D}" type="pres">
      <dgm:prSet presAssocID="{7B521B49-041E-411E-A288-F4EAD587BC0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</dgm:ptLst>
  <dgm:cxnLst>
    <dgm:cxn modelId="{4D4D08CB-D53F-4E92-8EC8-7FDE5A7EFA7F}" type="presOf" srcId="{7B521B49-041E-411E-A288-F4EAD587BC02}" destId="{4CAFF9A3-89B3-4BEE-829B-F38E8F3EA45D}" srcOrd="0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79388-D80A-41EB-9C86-A324DFEBF8E3}" type="doc">
      <dgm:prSet loTypeId="urn:microsoft.com/office/officeart/2005/8/layout/cycle4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054068C6-45BD-4BD0-8FF2-FE3CD89DCFB7}">
      <dgm:prSet phldrT="[文字]" custT="1"/>
      <dgm:spPr/>
      <dgm:t>
        <a:bodyPr/>
        <a:lstStyle/>
        <a:p>
          <a:r>
            <a:rPr lang="zh-TW" altLang="en-US" sz="4800">
              <a:latin typeface="標楷體" panose="03000509000000000000" pitchFamily="65" charset="-120"/>
              <a:ea typeface="標楷體" panose="03000509000000000000" pitchFamily="65" charset="-120"/>
            </a:rPr>
            <a:t>前端</a:t>
          </a:r>
        </a:p>
      </dgm:t>
    </dgm:pt>
    <dgm:pt modelId="{CB9750D0-30BB-4D09-B170-150F2B6577AB}" type="parTrans" cxnId="{5DE2D255-2EB6-4A27-8660-CA058DB558AB}">
      <dgm:prSet/>
      <dgm:spPr/>
      <dgm:t>
        <a:bodyPr/>
        <a:lstStyle/>
        <a:p>
          <a:endParaRPr lang="zh-TW" altLang="en-US"/>
        </a:p>
      </dgm:t>
    </dgm:pt>
    <dgm:pt modelId="{87C0AA14-14D4-420A-A8E1-9A7E93C88164}" type="sibTrans" cxnId="{5DE2D255-2EB6-4A27-8660-CA058DB558AB}">
      <dgm:prSet/>
      <dgm:spPr/>
      <dgm:t>
        <a:bodyPr/>
        <a:lstStyle/>
        <a:p>
          <a:endParaRPr lang="zh-TW" altLang="en-US"/>
        </a:p>
      </dgm:t>
    </dgm:pt>
    <dgm:pt modelId="{94444A0A-F3D6-49A7-A30B-E1368F2C2435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HTML</a:t>
          </a:r>
          <a:endParaRPr lang="zh-TW" altLang="en-US"/>
        </a:p>
      </dgm:t>
    </dgm:pt>
    <dgm:pt modelId="{CF3D8AC8-CB64-4DB5-942E-19AD95ACBFA0}" type="parTrans" cxnId="{16B35EEC-49ED-4F80-B2C9-CB79DC4F3F54}">
      <dgm:prSet/>
      <dgm:spPr/>
      <dgm:t>
        <a:bodyPr/>
        <a:lstStyle/>
        <a:p>
          <a:endParaRPr lang="zh-TW" altLang="en-US"/>
        </a:p>
      </dgm:t>
    </dgm:pt>
    <dgm:pt modelId="{F557044F-79A3-4390-B916-24B273BF55A5}" type="sibTrans" cxnId="{16B35EEC-49ED-4F80-B2C9-CB79DC4F3F54}">
      <dgm:prSet/>
      <dgm:spPr/>
      <dgm:t>
        <a:bodyPr/>
        <a:lstStyle/>
        <a:p>
          <a:endParaRPr lang="zh-TW" altLang="en-US"/>
        </a:p>
      </dgm:t>
    </dgm:pt>
    <dgm:pt modelId="{87A4A68F-B33F-4450-AFB4-948AE7F21BC0}">
      <dgm:prSet phldrT="[文字]" custT="1"/>
      <dgm:spPr/>
      <dgm:t>
        <a:bodyPr/>
        <a:lstStyle/>
        <a:p>
          <a:r>
            <a:rPr lang="zh-TW" altLang="en-US" sz="4700">
              <a:latin typeface="標楷體" panose="03000509000000000000" pitchFamily="65" charset="-120"/>
              <a:ea typeface="標楷體" panose="03000509000000000000" pitchFamily="65" charset="-120"/>
            </a:rPr>
            <a:t>後端</a:t>
          </a:r>
        </a:p>
      </dgm:t>
    </dgm:pt>
    <dgm:pt modelId="{D45D39D5-0D10-4557-811B-41C9CC6C88A0}" type="parTrans" cxnId="{18A5C20A-6FF9-44D7-9470-DEBF8C66003F}">
      <dgm:prSet/>
      <dgm:spPr/>
      <dgm:t>
        <a:bodyPr/>
        <a:lstStyle/>
        <a:p>
          <a:endParaRPr lang="zh-TW" altLang="en-US"/>
        </a:p>
      </dgm:t>
    </dgm:pt>
    <dgm:pt modelId="{69CB438C-9434-47B9-BFFD-A3C8B7041F04}" type="sibTrans" cxnId="{18A5C20A-6FF9-44D7-9470-DEBF8C66003F}">
      <dgm:prSet/>
      <dgm:spPr/>
      <dgm:t>
        <a:bodyPr/>
        <a:lstStyle/>
        <a:p>
          <a:endParaRPr lang="zh-TW" altLang="en-US"/>
        </a:p>
      </dgm:t>
    </dgm:pt>
    <dgm:pt modelId="{E1262183-AA4A-4164-B458-D3BE5EA48B64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Python</a:t>
          </a:r>
          <a:endParaRPr lang="zh-TW" altLang="en-US"/>
        </a:p>
      </dgm:t>
    </dgm:pt>
    <dgm:pt modelId="{1EAA3E37-AE4E-4545-9674-23573E92C802}" type="parTrans" cxnId="{0442E1A8-C15F-43BE-A015-B5928861A6E2}">
      <dgm:prSet/>
      <dgm:spPr/>
      <dgm:t>
        <a:bodyPr/>
        <a:lstStyle/>
        <a:p>
          <a:endParaRPr lang="zh-TW" altLang="en-US"/>
        </a:p>
      </dgm:t>
    </dgm:pt>
    <dgm:pt modelId="{CBE20C09-9054-4528-BB05-59AEF9C95D4D}" type="sibTrans" cxnId="{0442E1A8-C15F-43BE-A015-B5928861A6E2}">
      <dgm:prSet/>
      <dgm:spPr/>
      <dgm:t>
        <a:bodyPr/>
        <a:lstStyle/>
        <a:p>
          <a:endParaRPr lang="zh-TW" altLang="en-US"/>
        </a:p>
      </dgm:t>
    </dgm:pt>
    <dgm:pt modelId="{E79EE284-B3C2-4BA7-BC20-8D60000A7575}">
      <dgm:prSet phldrT="[文字]" custT="1"/>
      <dgm:spPr/>
      <dgm:t>
        <a:bodyPr/>
        <a:lstStyle/>
        <a:p>
          <a:r>
            <a:rPr lang="zh-TW" altLang="en-US" sz="4700">
              <a:latin typeface="標楷體" panose="03000509000000000000" pitchFamily="65" charset="-120"/>
              <a:ea typeface="標楷體" panose="03000509000000000000" pitchFamily="65" charset="-120"/>
            </a:rPr>
            <a:t>軟體</a:t>
          </a:r>
        </a:p>
      </dgm:t>
    </dgm:pt>
    <dgm:pt modelId="{2158FB15-B81A-4341-AC99-18E7C97514D9}" type="parTrans" cxnId="{45E8F2E6-9479-4947-AEC4-85CC03D5EDE2}">
      <dgm:prSet/>
      <dgm:spPr/>
      <dgm:t>
        <a:bodyPr/>
        <a:lstStyle/>
        <a:p>
          <a:endParaRPr lang="zh-TW" altLang="en-US"/>
        </a:p>
      </dgm:t>
    </dgm:pt>
    <dgm:pt modelId="{A432A7DD-5D23-417A-876E-14C16529E718}" type="sibTrans" cxnId="{45E8F2E6-9479-4947-AEC4-85CC03D5EDE2}">
      <dgm:prSet/>
      <dgm:spPr/>
      <dgm:t>
        <a:bodyPr/>
        <a:lstStyle/>
        <a:p>
          <a:endParaRPr lang="zh-TW" altLang="en-US"/>
        </a:p>
      </dgm:t>
    </dgm:pt>
    <dgm:pt modelId="{FB9FFBC2-D7E3-4CCF-B971-D984BA67D657}">
      <dgm:prSet phldrT="[文字]"/>
      <dgm:spPr/>
      <dgm:t>
        <a:bodyPr/>
        <a:lstStyle/>
        <a:p>
          <a:pPr>
            <a:lnSpc>
              <a:spcPct val="100000"/>
            </a:lnSpc>
          </a:pPr>
          <a:r>
            <a:rPr lang="en-US" altLang="zh-TW"/>
            <a:t>Anaconda3</a:t>
          </a:r>
          <a:endParaRPr lang="zh-TW" altLang="en-US"/>
        </a:p>
      </dgm:t>
    </dgm:pt>
    <dgm:pt modelId="{485B7FAD-4D75-44C2-8899-88E0CD052849}" type="parTrans" cxnId="{600AB3A0-6086-4F70-8998-2A253B7BF673}">
      <dgm:prSet/>
      <dgm:spPr/>
      <dgm:t>
        <a:bodyPr/>
        <a:lstStyle/>
        <a:p>
          <a:endParaRPr lang="zh-TW" altLang="en-US"/>
        </a:p>
      </dgm:t>
    </dgm:pt>
    <dgm:pt modelId="{4DBDBEB0-59D3-4262-944E-A5F18A8B8770}" type="sibTrans" cxnId="{600AB3A0-6086-4F70-8998-2A253B7BF673}">
      <dgm:prSet/>
      <dgm:spPr/>
      <dgm:t>
        <a:bodyPr/>
        <a:lstStyle/>
        <a:p>
          <a:endParaRPr lang="zh-TW" altLang="en-US"/>
        </a:p>
      </dgm:t>
    </dgm:pt>
    <dgm:pt modelId="{5BC8F75A-EA64-4CAD-8FE5-8723ED8A8197}">
      <dgm:prSet phldrT="[文字]" custT="1"/>
      <dgm:spPr/>
      <dgm:t>
        <a:bodyPr/>
        <a:lstStyle/>
        <a:p>
          <a:r>
            <a:rPr lang="zh-TW" altLang="en-US" sz="4700">
              <a:latin typeface="標楷體" panose="03000509000000000000" pitchFamily="65" charset="-120"/>
              <a:ea typeface="標楷體" panose="03000509000000000000" pitchFamily="65" charset="-120"/>
            </a:rPr>
            <a:t>伺服器</a:t>
          </a:r>
        </a:p>
      </dgm:t>
    </dgm:pt>
    <dgm:pt modelId="{8210825E-E30B-4BC2-8F7E-169843506A43}" type="parTrans" cxnId="{55546BB3-20DF-4FC0-84BB-7D42A1F22F4D}">
      <dgm:prSet/>
      <dgm:spPr/>
      <dgm:t>
        <a:bodyPr/>
        <a:lstStyle/>
        <a:p>
          <a:endParaRPr lang="zh-TW" altLang="en-US"/>
        </a:p>
      </dgm:t>
    </dgm:pt>
    <dgm:pt modelId="{4872525C-470B-40D2-8618-46DF4B3B3A59}" type="sibTrans" cxnId="{55546BB3-20DF-4FC0-84BB-7D42A1F22F4D}">
      <dgm:prSet/>
      <dgm:spPr/>
      <dgm:t>
        <a:bodyPr/>
        <a:lstStyle/>
        <a:p>
          <a:endParaRPr lang="zh-TW" altLang="en-US"/>
        </a:p>
      </dgm:t>
    </dgm:pt>
    <dgm:pt modelId="{5472884F-22A8-42FA-9266-4069915A123F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Django</a:t>
          </a:r>
          <a:endParaRPr lang="zh-TW" altLang="en-US"/>
        </a:p>
      </dgm:t>
    </dgm:pt>
    <dgm:pt modelId="{21E2BBD3-C5E2-496B-BA8A-1D56877CDBA2}" type="parTrans" cxnId="{4BFF5AA5-B439-4940-99CC-5818B746639D}">
      <dgm:prSet/>
      <dgm:spPr/>
      <dgm:t>
        <a:bodyPr/>
        <a:lstStyle/>
        <a:p>
          <a:endParaRPr lang="zh-TW" altLang="en-US"/>
        </a:p>
      </dgm:t>
    </dgm:pt>
    <dgm:pt modelId="{14F3748E-DD42-4877-9880-2903E01A7D91}" type="sibTrans" cxnId="{4BFF5AA5-B439-4940-99CC-5818B746639D}">
      <dgm:prSet/>
      <dgm:spPr/>
      <dgm:t>
        <a:bodyPr/>
        <a:lstStyle/>
        <a:p>
          <a:endParaRPr lang="zh-TW" altLang="en-US"/>
        </a:p>
      </dgm:t>
    </dgm:pt>
    <dgm:pt modelId="{8415FA6A-5A9C-474A-8434-4CCCC45B914E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JavaScript</a:t>
          </a:r>
          <a:endParaRPr lang="zh-TW" altLang="en-US"/>
        </a:p>
      </dgm:t>
    </dgm:pt>
    <dgm:pt modelId="{F843D174-1F28-4A4E-B4E9-D6BFC08417C7}" type="parTrans" cxnId="{E6A5E8A6-DE5B-46CE-82C0-22743987D5E3}">
      <dgm:prSet/>
      <dgm:spPr/>
      <dgm:t>
        <a:bodyPr/>
        <a:lstStyle/>
        <a:p>
          <a:endParaRPr lang="zh-TW" altLang="en-US"/>
        </a:p>
      </dgm:t>
    </dgm:pt>
    <dgm:pt modelId="{6AE6191C-2269-41FA-B0D4-C80F1B74FBDB}" type="sibTrans" cxnId="{E6A5E8A6-DE5B-46CE-82C0-22743987D5E3}">
      <dgm:prSet/>
      <dgm:spPr/>
      <dgm:t>
        <a:bodyPr/>
        <a:lstStyle/>
        <a:p>
          <a:endParaRPr lang="zh-TW" altLang="en-US"/>
        </a:p>
      </dgm:t>
    </dgm:pt>
    <dgm:pt modelId="{BE390D74-8E1A-409E-8992-D4830A6D4C7E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PostgreSQL</a:t>
          </a:r>
          <a:endParaRPr lang="zh-TW" altLang="en-US"/>
        </a:p>
      </dgm:t>
    </dgm:pt>
    <dgm:pt modelId="{3805C5E3-5BAA-4FAC-87F7-352CA35EBB86}" type="parTrans" cxnId="{31F5E58D-945F-4019-8D21-FF5797A6B83D}">
      <dgm:prSet/>
      <dgm:spPr/>
      <dgm:t>
        <a:bodyPr/>
        <a:lstStyle/>
        <a:p>
          <a:endParaRPr lang="zh-TW" altLang="en-US"/>
        </a:p>
      </dgm:t>
    </dgm:pt>
    <dgm:pt modelId="{1B7448DC-1CAE-453D-A7FD-7B8084F5B3CF}" type="sibTrans" cxnId="{31F5E58D-945F-4019-8D21-FF5797A6B83D}">
      <dgm:prSet/>
      <dgm:spPr/>
      <dgm:t>
        <a:bodyPr/>
        <a:lstStyle/>
        <a:p>
          <a:endParaRPr lang="zh-TW" altLang="en-US"/>
        </a:p>
      </dgm:t>
    </dgm:pt>
    <dgm:pt modelId="{15206DAA-5A45-41F6-883A-56AFE2A6A040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Ubuntu</a:t>
          </a:r>
          <a:endParaRPr lang="zh-TW" altLang="en-US"/>
        </a:p>
      </dgm:t>
    </dgm:pt>
    <dgm:pt modelId="{B0AE1640-DB0C-43B3-9B36-374BB885EB14}" type="parTrans" cxnId="{CF30634E-EDF3-4686-8FCA-EB3429CAA6B0}">
      <dgm:prSet/>
      <dgm:spPr/>
      <dgm:t>
        <a:bodyPr/>
        <a:lstStyle/>
        <a:p>
          <a:endParaRPr lang="zh-TW" altLang="en-US"/>
        </a:p>
      </dgm:t>
    </dgm:pt>
    <dgm:pt modelId="{FBB74C76-CF64-4A65-8241-FAAD024BB44E}" type="sibTrans" cxnId="{CF30634E-EDF3-4686-8FCA-EB3429CAA6B0}">
      <dgm:prSet/>
      <dgm:spPr/>
      <dgm:t>
        <a:bodyPr/>
        <a:lstStyle/>
        <a:p>
          <a:endParaRPr lang="zh-TW" altLang="en-US"/>
        </a:p>
      </dgm:t>
    </dgm:pt>
    <dgm:pt modelId="{9CDDC348-4527-432D-B3AE-957F8F9101AC}">
      <dgm:prSet phldrT="[文字]"/>
      <dgm:spPr/>
      <dgm:t>
        <a:bodyPr/>
        <a:lstStyle/>
        <a:p>
          <a:pPr>
            <a:lnSpc>
              <a:spcPct val="100000"/>
            </a:lnSpc>
          </a:pPr>
          <a:r>
            <a:rPr lang="en-US" altLang="zh-TW"/>
            <a:t>Visual Studio</a:t>
          </a:r>
          <a:endParaRPr lang="zh-TW" altLang="en-US"/>
        </a:p>
      </dgm:t>
    </dgm:pt>
    <dgm:pt modelId="{47B988D3-3102-4B35-AD6B-CE43854B7707}" type="parTrans" cxnId="{F9091DD2-6148-4C1A-8A12-B4C8F4E12293}">
      <dgm:prSet/>
      <dgm:spPr/>
      <dgm:t>
        <a:bodyPr/>
        <a:lstStyle/>
        <a:p>
          <a:endParaRPr lang="zh-TW" altLang="en-US"/>
        </a:p>
      </dgm:t>
    </dgm:pt>
    <dgm:pt modelId="{4A4E057F-0362-4DF8-BEFB-FBB1AECFE3D1}" type="sibTrans" cxnId="{F9091DD2-6148-4C1A-8A12-B4C8F4E12293}">
      <dgm:prSet/>
      <dgm:spPr/>
      <dgm:t>
        <a:bodyPr/>
        <a:lstStyle/>
        <a:p>
          <a:endParaRPr lang="zh-TW" altLang="en-US"/>
        </a:p>
      </dgm:t>
    </dgm:pt>
    <dgm:pt modelId="{828D9334-9826-4F38-9F5C-CA2304B64932}">
      <dgm:prSet phldrT="[文字]"/>
      <dgm:spPr/>
      <dgm:t>
        <a:bodyPr/>
        <a:lstStyle/>
        <a:p>
          <a:pPr>
            <a:lnSpc>
              <a:spcPct val="100000"/>
            </a:lnSpc>
          </a:pPr>
          <a:r>
            <a:rPr lang="en-US" altLang="zh-TW"/>
            <a:t>VS  Code</a:t>
          </a:r>
          <a:endParaRPr lang="zh-TW" altLang="en-US"/>
        </a:p>
      </dgm:t>
    </dgm:pt>
    <dgm:pt modelId="{FE627D65-F797-4916-8C5E-86A81021896C}" type="parTrans" cxnId="{16CD4068-322E-4165-8D5D-C18D82E0DE39}">
      <dgm:prSet/>
      <dgm:spPr/>
      <dgm:t>
        <a:bodyPr/>
        <a:lstStyle/>
        <a:p>
          <a:endParaRPr lang="zh-TW" altLang="en-US"/>
        </a:p>
      </dgm:t>
    </dgm:pt>
    <dgm:pt modelId="{C5297E8D-A648-454B-8A13-E582DFA63C23}" type="sibTrans" cxnId="{16CD4068-322E-4165-8D5D-C18D82E0DE39}">
      <dgm:prSet/>
      <dgm:spPr/>
      <dgm:t>
        <a:bodyPr/>
        <a:lstStyle/>
        <a:p>
          <a:endParaRPr lang="zh-TW" altLang="en-US"/>
        </a:p>
      </dgm:t>
    </dgm:pt>
    <dgm:pt modelId="{883F8ED0-61C5-4D7D-A795-6139A4FF7291}">
      <dgm:prSet phldrT="[文字]"/>
      <dgm:spPr/>
      <dgm:t>
        <a:bodyPr/>
        <a:lstStyle/>
        <a:p>
          <a:pPr>
            <a:lnSpc>
              <a:spcPct val="150000"/>
            </a:lnSpc>
          </a:pPr>
          <a:r>
            <a:rPr lang="en-US" altLang="zh-TW"/>
            <a:t>CSS</a:t>
          </a:r>
          <a:endParaRPr lang="zh-TW" altLang="en-US"/>
        </a:p>
      </dgm:t>
    </dgm:pt>
    <dgm:pt modelId="{A9A4E401-CF35-4C3C-9762-1779299CBD0E}" type="parTrans" cxnId="{84F36E91-EE5E-4EB6-9BAF-CF9AAF2CB7D7}">
      <dgm:prSet/>
      <dgm:spPr/>
      <dgm:t>
        <a:bodyPr/>
        <a:lstStyle/>
        <a:p>
          <a:endParaRPr lang="zh-TW" altLang="en-US"/>
        </a:p>
      </dgm:t>
    </dgm:pt>
    <dgm:pt modelId="{2DD57995-7086-4AAF-8497-F15F36FA6432}" type="sibTrans" cxnId="{84F36E91-EE5E-4EB6-9BAF-CF9AAF2CB7D7}">
      <dgm:prSet/>
      <dgm:spPr/>
      <dgm:t>
        <a:bodyPr/>
        <a:lstStyle/>
        <a:p>
          <a:endParaRPr lang="zh-TW" altLang="en-US"/>
        </a:p>
      </dgm:t>
    </dgm:pt>
    <dgm:pt modelId="{E4CBAF35-0728-4FD1-95F1-9345B686B5CF}" type="pres">
      <dgm:prSet presAssocID="{E8C79388-D80A-41EB-9C86-A324DFEBF8E3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BDC7399-DC1B-4C92-8078-C6A4BF299715}" type="pres">
      <dgm:prSet presAssocID="{E8C79388-D80A-41EB-9C86-A324DFEBF8E3}" presName="children" presStyleCnt="0"/>
      <dgm:spPr/>
    </dgm:pt>
    <dgm:pt modelId="{4E18FA02-D208-4F9E-AA5C-416044BD9DF7}" type="pres">
      <dgm:prSet presAssocID="{E8C79388-D80A-41EB-9C86-A324DFEBF8E3}" presName="child1group" presStyleCnt="0"/>
      <dgm:spPr/>
    </dgm:pt>
    <dgm:pt modelId="{653BFFF4-D86D-46DF-BEE3-8AE162DED98A}" type="pres">
      <dgm:prSet presAssocID="{E8C79388-D80A-41EB-9C86-A324DFEBF8E3}" presName="child1" presStyleLbl="bgAcc1" presStyleIdx="0" presStyleCnt="4" custScaleX="115055" custScaleY="114332"/>
      <dgm:spPr/>
    </dgm:pt>
    <dgm:pt modelId="{201A60A9-B6A2-4E36-A4CE-8B896F7E2DE0}" type="pres">
      <dgm:prSet presAssocID="{E8C79388-D80A-41EB-9C86-A324DFEBF8E3}" presName="child1Text" presStyleLbl="bgAcc1" presStyleIdx="0" presStyleCnt="4">
        <dgm:presLayoutVars>
          <dgm:bulletEnabled val="1"/>
        </dgm:presLayoutVars>
      </dgm:prSet>
      <dgm:spPr/>
    </dgm:pt>
    <dgm:pt modelId="{57311C2D-5459-4F22-8189-CA88CBD5DA12}" type="pres">
      <dgm:prSet presAssocID="{E8C79388-D80A-41EB-9C86-A324DFEBF8E3}" presName="child2group" presStyleCnt="0"/>
      <dgm:spPr/>
    </dgm:pt>
    <dgm:pt modelId="{B8738673-2B73-4ACF-BF11-2A97517E6976}" type="pres">
      <dgm:prSet presAssocID="{E8C79388-D80A-41EB-9C86-A324DFEBF8E3}" presName="child2" presStyleLbl="bgAcc1" presStyleIdx="1" presStyleCnt="4" custScaleX="117764" custScaleY="123626" custLinFactNeighborX="15978" custLinFactNeighborY="574"/>
      <dgm:spPr/>
    </dgm:pt>
    <dgm:pt modelId="{4FA9E073-8882-4D7F-9542-5B3F448A4DB9}" type="pres">
      <dgm:prSet presAssocID="{E8C79388-D80A-41EB-9C86-A324DFEBF8E3}" presName="child2Text" presStyleLbl="bgAcc1" presStyleIdx="1" presStyleCnt="4">
        <dgm:presLayoutVars>
          <dgm:bulletEnabled val="1"/>
        </dgm:presLayoutVars>
      </dgm:prSet>
      <dgm:spPr/>
    </dgm:pt>
    <dgm:pt modelId="{E525E81A-24A4-4486-8F68-9EE3246F8C4B}" type="pres">
      <dgm:prSet presAssocID="{E8C79388-D80A-41EB-9C86-A324DFEBF8E3}" presName="child3group" presStyleCnt="0"/>
      <dgm:spPr/>
    </dgm:pt>
    <dgm:pt modelId="{C4FCF620-8409-4718-817B-1A8EA68D07CE}" type="pres">
      <dgm:prSet presAssocID="{E8C79388-D80A-41EB-9C86-A324DFEBF8E3}" presName="child3" presStyleLbl="bgAcc1" presStyleIdx="2" presStyleCnt="4" custScaleX="125515" custScaleY="120742" custLinFactNeighborX="11517" custLinFactNeighborY="6883"/>
      <dgm:spPr/>
    </dgm:pt>
    <dgm:pt modelId="{675B5630-D757-4973-9EB3-A66C1C307560}" type="pres">
      <dgm:prSet presAssocID="{E8C79388-D80A-41EB-9C86-A324DFEBF8E3}" presName="child3Text" presStyleLbl="bgAcc1" presStyleIdx="2" presStyleCnt="4">
        <dgm:presLayoutVars>
          <dgm:bulletEnabled val="1"/>
        </dgm:presLayoutVars>
      </dgm:prSet>
      <dgm:spPr/>
    </dgm:pt>
    <dgm:pt modelId="{17AE9658-B63A-4718-963C-C944254C392F}" type="pres">
      <dgm:prSet presAssocID="{E8C79388-D80A-41EB-9C86-A324DFEBF8E3}" presName="child4group" presStyleCnt="0"/>
      <dgm:spPr/>
    </dgm:pt>
    <dgm:pt modelId="{65B89FF0-5742-430C-9323-1E024BC1E916}" type="pres">
      <dgm:prSet presAssocID="{E8C79388-D80A-41EB-9C86-A324DFEBF8E3}" presName="child4" presStyleLbl="bgAcc1" presStyleIdx="3" presStyleCnt="4" custScaleX="113514" custScaleY="115843"/>
      <dgm:spPr/>
    </dgm:pt>
    <dgm:pt modelId="{2441B6B8-15E2-4F28-93C4-EE06D4F70BE3}" type="pres">
      <dgm:prSet presAssocID="{E8C79388-D80A-41EB-9C86-A324DFEBF8E3}" presName="child4Text" presStyleLbl="bgAcc1" presStyleIdx="3" presStyleCnt="4">
        <dgm:presLayoutVars>
          <dgm:bulletEnabled val="1"/>
        </dgm:presLayoutVars>
      </dgm:prSet>
      <dgm:spPr/>
    </dgm:pt>
    <dgm:pt modelId="{BA1B4CE6-3FB2-41B9-89FC-16A83636D56A}" type="pres">
      <dgm:prSet presAssocID="{E8C79388-D80A-41EB-9C86-A324DFEBF8E3}" presName="childPlaceholder" presStyleCnt="0"/>
      <dgm:spPr/>
    </dgm:pt>
    <dgm:pt modelId="{DCD0085B-66DD-48A4-875E-468E18EEFA84}" type="pres">
      <dgm:prSet presAssocID="{E8C79388-D80A-41EB-9C86-A324DFEBF8E3}" presName="circle" presStyleCnt="0"/>
      <dgm:spPr/>
    </dgm:pt>
    <dgm:pt modelId="{266E452F-10FD-4FE8-ADC3-BE60718300AF}" type="pres">
      <dgm:prSet presAssocID="{E8C79388-D80A-41EB-9C86-A324DFEBF8E3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2F5BE04D-2168-439C-94F2-F55993DBBB0E}" type="pres">
      <dgm:prSet presAssocID="{E8C79388-D80A-41EB-9C86-A324DFEBF8E3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D3103DA-82F5-4889-87EE-59534A71DA13}" type="pres">
      <dgm:prSet presAssocID="{E8C79388-D80A-41EB-9C86-A324DFEBF8E3}" presName="quadrant3" presStyleLbl="node1" presStyleIdx="2" presStyleCnt="4" custScaleX="97991" custScaleY="94812">
        <dgm:presLayoutVars>
          <dgm:chMax val="1"/>
          <dgm:bulletEnabled val="1"/>
        </dgm:presLayoutVars>
      </dgm:prSet>
      <dgm:spPr/>
    </dgm:pt>
    <dgm:pt modelId="{D49B2B7C-DABE-4316-990E-26EB4C97D4C0}" type="pres">
      <dgm:prSet presAssocID="{E8C79388-D80A-41EB-9C86-A324DFEBF8E3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8A4D483E-B44D-45DA-9B37-3976A1F09434}" type="pres">
      <dgm:prSet presAssocID="{E8C79388-D80A-41EB-9C86-A324DFEBF8E3}" presName="quadrantPlaceholder" presStyleCnt="0"/>
      <dgm:spPr/>
    </dgm:pt>
    <dgm:pt modelId="{DB849E4F-ED38-45C8-9B73-7B65F7CCAED8}" type="pres">
      <dgm:prSet presAssocID="{E8C79388-D80A-41EB-9C86-A324DFEBF8E3}" presName="center1" presStyleLbl="fgShp" presStyleIdx="0" presStyleCnt="2"/>
      <dgm:spPr/>
    </dgm:pt>
    <dgm:pt modelId="{42338E02-5DB2-47D9-9F6F-4DFACCC41457}" type="pres">
      <dgm:prSet presAssocID="{E8C79388-D80A-41EB-9C86-A324DFEBF8E3}" presName="center2" presStyleLbl="fgShp" presStyleIdx="1" presStyleCnt="2"/>
      <dgm:spPr/>
    </dgm:pt>
  </dgm:ptLst>
  <dgm:cxnLst>
    <dgm:cxn modelId="{C1C62E08-2627-458F-B93E-DD6EC4DB3AFB}" type="presOf" srcId="{15206DAA-5A45-41F6-883A-56AFE2A6A040}" destId="{65B89FF0-5742-430C-9323-1E024BC1E916}" srcOrd="0" destOrd="1" presId="urn:microsoft.com/office/officeart/2005/8/layout/cycle4"/>
    <dgm:cxn modelId="{18A5C20A-6FF9-44D7-9470-DEBF8C66003F}" srcId="{E8C79388-D80A-41EB-9C86-A324DFEBF8E3}" destId="{87A4A68F-B33F-4450-AFB4-948AE7F21BC0}" srcOrd="1" destOrd="0" parTransId="{D45D39D5-0D10-4557-811B-41C9CC6C88A0}" sibTransId="{69CB438C-9434-47B9-BFFD-A3C8B7041F04}"/>
    <dgm:cxn modelId="{02768D11-1FC5-4DE4-B9FB-5EC16D3D3427}" type="presOf" srcId="{E1262183-AA4A-4164-B458-D3BE5EA48B64}" destId="{4FA9E073-8882-4D7F-9542-5B3F448A4DB9}" srcOrd="1" destOrd="0" presId="urn:microsoft.com/office/officeart/2005/8/layout/cycle4"/>
    <dgm:cxn modelId="{D7F8CA13-A37F-486A-83FC-B06473E67ED6}" type="presOf" srcId="{828D9334-9826-4F38-9F5C-CA2304B64932}" destId="{C4FCF620-8409-4718-817B-1A8EA68D07CE}" srcOrd="0" destOrd="2" presId="urn:microsoft.com/office/officeart/2005/8/layout/cycle4"/>
    <dgm:cxn modelId="{377D0923-1A70-4087-B0AF-2297551D1B7F}" type="presOf" srcId="{E8C79388-D80A-41EB-9C86-A324DFEBF8E3}" destId="{E4CBAF35-0728-4FD1-95F1-9345B686B5CF}" srcOrd="0" destOrd="0" presId="urn:microsoft.com/office/officeart/2005/8/layout/cycle4"/>
    <dgm:cxn modelId="{9241C12F-5260-4817-AB06-D22631936D52}" type="presOf" srcId="{94444A0A-F3D6-49A7-A30B-E1368F2C2435}" destId="{201A60A9-B6A2-4E36-A4CE-8B896F7E2DE0}" srcOrd="1" destOrd="0" presId="urn:microsoft.com/office/officeart/2005/8/layout/cycle4"/>
    <dgm:cxn modelId="{91B3C336-454F-4D75-8C7C-4B98732D53FC}" type="presOf" srcId="{9CDDC348-4527-432D-B3AE-957F8F9101AC}" destId="{675B5630-D757-4973-9EB3-A66C1C307560}" srcOrd="1" destOrd="1" presId="urn:microsoft.com/office/officeart/2005/8/layout/cycle4"/>
    <dgm:cxn modelId="{2509C539-E6E1-44EE-8079-CC3A6A140F44}" type="presOf" srcId="{87A4A68F-B33F-4450-AFB4-948AE7F21BC0}" destId="{2F5BE04D-2168-439C-94F2-F55993DBBB0E}" srcOrd="0" destOrd="0" presId="urn:microsoft.com/office/officeart/2005/8/layout/cycle4"/>
    <dgm:cxn modelId="{9FDEE762-8573-4858-9916-76474DDF029D}" type="presOf" srcId="{BE390D74-8E1A-409E-8992-D4830A6D4C7E}" destId="{B8738673-2B73-4ACF-BF11-2A97517E6976}" srcOrd="0" destOrd="1" presId="urn:microsoft.com/office/officeart/2005/8/layout/cycle4"/>
    <dgm:cxn modelId="{16CD4068-322E-4165-8D5D-C18D82E0DE39}" srcId="{E79EE284-B3C2-4BA7-BC20-8D60000A7575}" destId="{828D9334-9826-4F38-9F5C-CA2304B64932}" srcOrd="2" destOrd="0" parTransId="{FE627D65-F797-4916-8C5E-86A81021896C}" sibTransId="{C5297E8D-A648-454B-8A13-E582DFA63C23}"/>
    <dgm:cxn modelId="{E767566D-C2D2-4E8D-8761-15EDE16751EE}" type="presOf" srcId="{883F8ED0-61C5-4D7D-A795-6139A4FF7291}" destId="{653BFFF4-D86D-46DF-BEE3-8AE162DED98A}" srcOrd="0" destOrd="2" presId="urn:microsoft.com/office/officeart/2005/8/layout/cycle4"/>
    <dgm:cxn modelId="{CF30634E-EDF3-4686-8FCA-EB3429CAA6B0}" srcId="{5BC8F75A-EA64-4CAD-8FE5-8723ED8A8197}" destId="{15206DAA-5A45-41F6-883A-56AFE2A6A040}" srcOrd="1" destOrd="0" parTransId="{B0AE1640-DB0C-43B3-9B36-374BB885EB14}" sibTransId="{FBB74C76-CF64-4A65-8241-FAAD024BB44E}"/>
    <dgm:cxn modelId="{45771E51-7439-41A2-BC2D-8349D21E1C6D}" type="presOf" srcId="{FB9FFBC2-D7E3-4CCF-B971-D984BA67D657}" destId="{675B5630-D757-4973-9EB3-A66C1C307560}" srcOrd="1" destOrd="0" presId="urn:microsoft.com/office/officeart/2005/8/layout/cycle4"/>
    <dgm:cxn modelId="{43942773-3F9D-4E77-9D05-405EBCFA21D3}" type="presOf" srcId="{BE390D74-8E1A-409E-8992-D4830A6D4C7E}" destId="{4FA9E073-8882-4D7F-9542-5B3F448A4DB9}" srcOrd="1" destOrd="1" presId="urn:microsoft.com/office/officeart/2005/8/layout/cycle4"/>
    <dgm:cxn modelId="{5DE2D255-2EB6-4A27-8660-CA058DB558AB}" srcId="{E8C79388-D80A-41EB-9C86-A324DFEBF8E3}" destId="{054068C6-45BD-4BD0-8FF2-FE3CD89DCFB7}" srcOrd="0" destOrd="0" parTransId="{CB9750D0-30BB-4D09-B170-150F2B6577AB}" sibTransId="{87C0AA14-14D4-420A-A8E1-9A7E93C88164}"/>
    <dgm:cxn modelId="{EAF9B782-ECD4-4B83-9D3D-8820043085C3}" type="presOf" srcId="{15206DAA-5A45-41F6-883A-56AFE2A6A040}" destId="{2441B6B8-15E2-4F28-93C4-EE06D4F70BE3}" srcOrd="1" destOrd="1" presId="urn:microsoft.com/office/officeart/2005/8/layout/cycle4"/>
    <dgm:cxn modelId="{86622B86-92DA-46D2-AAE7-BC5BF1604C4E}" type="presOf" srcId="{8415FA6A-5A9C-474A-8434-4CCCC45B914E}" destId="{653BFFF4-D86D-46DF-BEE3-8AE162DED98A}" srcOrd="0" destOrd="1" presId="urn:microsoft.com/office/officeart/2005/8/layout/cycle4"/>
    <dgm:cxn modelId="{80CEF686-A35F-4705-A091-AFE0CE5F9E2A}" type="presOf" srcId="{883F8ED0-61C5-4D7D-A795-6139A4FF7291}" destId="{201A60A9-B6A2-4E36-A4CE-8B896F7E2DE0}" srcOrd="1" destOrd="2" presId="urn:microsoft.com/office/officeart/2005/8/layout/cycle4"/>
    <dgm:cxn modelId="{31F5E58D-945F-4019-8D21-FF5797A6B83D}" srcId="{87A4A68F-B33F-4450-AFB4-948AE7F21BC0}" destId="{BE390D74-8E1A-409E-8992-D4830A6D4C7E}" srcOrd="1" destOrd="0" parTransId="{3805C5E3-5BAA-4FAC-87F7-352CA35EBB86}" sibTransId="{1B7448DC-1CAE-453D-A7FD-7B8084F5B3CF}"/>
    <dgm:cxn modelId="{333AEB8D-33A7-4502-82EB-A403562CDA6D}" type="presOf" srcId="{FB9FFBC2-D7E3-4CCF-B971-D984BA67D657}" destId="{C4FCF620-8409-4718-817B-1A8EA68D07CE}" srcOrd="0" destOrd="0" presId="urn:microsoft.com/office/officeart/2005/8/layout/cycle4"/>
    <dgm:cxn modelId="{04B99E8E-ACF1-40DD-9B67-BDF4E5BD50D0}" type="presOf" srcId="{E79EE284-B3C2-4BA7-BC20-8D60000A7575}" destId="{BD3103DA-82F5-4889-87EE-59534A71DA13}" srcOrd="0" destOrd="0" presId="urn:microsoft.com/office/officeart/2005/8/layout/cycle4"/>
    <dgm:cxn modelId="{84F36E91-EE5E-4EB6-9BAF-CF9AAF2CB7D7}" srcId="{054068C6-45BD-4BD0-8FF2-FE3CD89DCFB7}" destId="{883F8ED0-61C5-4D7D-A795-6139A4FF7291}" srcOrd="2" destOrd="0" parTransId="{A9A4E401-CF35-4C3C-9762-1779299CBD0E}" sibTransId="{2DD57995-7086-4AAF-8497-F15F36FA6432}"/>
    <dgm:cxn modelId="{6FEB689A-882B-43CC-A778-3A9A84E8859B}" type="presOf" srcId="{E1262183-AA4A-4164-B458-D3BE5EA48B64}" destId="{B8738673-2B73-4ACF-BF11-2A97517E6976}" srcOrd="0" destOrd="0" presId="urn:microsoft.com/office/officeart/2005/8/layout/cycle4"/>
    <dgm:cxn modelId="{43B1F09D-2709-4C81-907A-BC5B59059DBF}" type="presOf" srcId="{8415FA6A-5A9C-474A-8434-4CCCC45B914E}" destId="{201A60A9-B6A2-4E36-A4CE-8B896F7E2DE0}" srcOrd="1" destOrd="1" presId="urn:microsoft.com/office/officeart/2005/8/layout/cycle4"/>
    <dgm:cxn modelId="{600AB3A0-6086-4F70-8998-2A253B7BF673}" srcId="{E79EE284-B3C2-4BA7-BC20-8D60000A7575}" destId="{FB9FFBC2-D7E3-4CCF-B971-D984BA67D657}" srcOrd="0" destOrd="0" parTransId="{485B7FAD-4D75-44C2-8899-88E0CD052849}" sibTransId="{4DBDBEB0-59D3-4262-944E-A5F18A8B8770}"/>
    <dgm:cxn modelId="{4BFF5AA5-B439-4940-99CC-5818B746639D}" srcId="{5BC8F75A-EA64-4CAD-8FE5-8723ED8A8197}" destId="{5472884F-22A8-42FA-9266-4069915A123F}" srcOrd="0" destOrd="0" parTransId="{21E2BBD3-C5E2-496B-BA8A-1D56877CDBA2}" sibTransId="{14F3748E-DD42-4877-9880-2903E01A7D91}"/>
    <dgm:cxn modelId="{E6A5E8A6-DE5B-46CE-82C0-22743987D5E3}" srcId="{054068C6-45BD-4BD0-8FF2-FE3CD89DCFB7}" destId="{8415FA6A-5A9C-474A-8434-4CCCC45B914E}" srcOrd="1" destOrd="0" parTransId="{F843D174-1F28-4A4E-B4E9-D6BFC08417C7}" sibTransId="{6AE6191C-2269-41FA-B0D4-C80F1B74FBDB}"/>
    <dgm:cxn modelId="{0442E1A8-C15F-43BE-A015-B5928861A6E2}" srcId="{87A4A68F-B33F-4450-AFB4-948AE7F21BC0}" destId="{E1262183-AA4A-4164-B458-D3BE5EA48B64}" srcOrd="0" destOrd="0" parTransId="{1EAA3E37-AE4E-4545-9674-23573E92C802}" sibTransId="{CBE20C09-9054-4528-BB05-59AEF9C95D4D}"/>
    <dgm:cxn modelId="{5140FCB1-BE01-413B-8D0E-BDBB034315CF}" type="presOf" srcId="{94444A0A-F3D6-49A7-A30B-E1368F2C2435}" destId="{653BFFF4-D86D-46DF-BEE3-8AE162DED98A}" srcOrd="0" destOrd="0" presId="urn:microsoft.com/office/officeart/2005/8/layout/cycle4"/>
    <dgm:cxn modelId="{55546BB3-20DF-4FC0-84BB-7D42A1F22F4D}" srcId="{E8C79388-D80A-41EB-9C86-A324DFEBF8E3}" destId="{5BC8F75A-EA64-4CAD-8FE5-8723ED8A8197}" srcOrd="3" destOrd="0" parTransId="{8210825E-E30B-4BC2-8F7E-169843506A43}" sibTransId="{4872525C-470B-40D2-8618-46DF4B3B3A59}"/>
    <dgm:cxn modelId="{7BD172B9-8082-47E3-8795-3BB206DB0BAA}" type="presOf" srcId="{9CDDC348-4527-432D-B3AE-957F8F9101AC}" destId="{C4FCF620-8409-4718-817B-1A8EA68D07CE}" srcOrd="0" destOrd="1" presId="urn:microsoft.com/office/officeart/2005/8/layout/cycle4"/>
    <dgm:cxn modelId="{F9091DD2-6148-4C1A-8A12-B4C8F4E12293}" srcId="{E79EE284-B3C2-4BA7-BC20-8D60000A7575}" destId="{9CDDC348-4527-432D-B3AE-957F8F9101AC}" srcOrd="1" destOrd="0" parTransId="{47B988D3-3102-4B35-AD6B-CE43854B7707}" sibTransId="{4A4E057F-0362-4DF8-BEFB-FBB1AECFE3D1}"/>
    <dgm:cxn modelId="{01F41FD3-0C2E-489F-AFF2-3B3D2527FAA2}" type="presOf" srcId="{5472884F-22A8-42FA-9266-4069915A123F}" destId="{2441B6B8-15E2-4F28-93C4-EE06D4F70BE3}" srcOrd="1" destOrd="0" presId="urn:microsoft.com/office/officeart/2005/8/layout/cycle4"/>
    <dgm:cxn modelId="{B89CC1DC-3EA0-447A-A7A6-B68453D7C6AA}" type="presOf" srcId="{054068C6-45BD-4BD0-8FF2-FE3CD89DCFB7}" destId="{266E452F-10FD-4FE8-ADC3-BE60718300AF}" srcOrd="0" destOrd="0" presId="urn:microsoft.com/office/officeart/2005/8/layout/cycle4"/>
    <dgm:cxn modelId="{45E8F2E6-9479-4947-AEC4-85CC03D5EDE2}" srcId="{E8C79388-D80A-41EB-9C86-A324DFEBF8E3}" destId="{E79EE284-B3C2-4BA7-BC20-8D60000A7575}" srcOrd="2" destOrd="0" parTransId="{2158FB15-B81A-4341-AC99-18E7C97514D9}" sibTransId="{A432A7DD-5D23-417A-876E-14C16529E718}"/>
    <dgm:cxn modelId="{16B35EEC-49ED-4F80-B2C9-CB79DC4F3F54}" srcId="{054068C6-45BD-4BD0-8FF2-FE3CD89DCFB7}" destId="{94444A0A-F3D6-49A7-A30B-E1368F2C2435}" srcOrd="0" destOrd="0" parTransId="{CF3D8AC8-CB64-4DB5-942E-19AD95ACBFA0}" sibTransId="{F557044F-79A3-4390-B916-24B273BF55A5}"/>
    <dgm:cxn modelId="{C7D454F3-F2ED-4175-AC60-C4B0B2850193}" type="presOf" srcId="{5472884F-22A8-42FA-9266-4069915A123F}" destId="{65B89FF0-5742-430C-9323-1E024BC1E916}" srcOrd="0" destOrd="0" presId="urn:microsoft.com/office/officeart/2005/8/layout/cycle4"/>
    <dgm:cxn modelId="{964DEEF3-BC46-4AB9-BEBC-61FC184070E6}" type="presOf" srcId="{5BC8F75A-EA64-4CAD-8FE5-8723ED8A8197}" destId="{D49B2B7C-DABE-4316-990E-26EB4C97D4C0}" srcOrd="0" destOrd="0" presId="urn:microsoft.com/office/officeart/2005/8/layout/cycle4"/>
    <dgm:cxn modelId="{2AC0A3FC-D88B-4586-AD75-3C80A3E17B2E}" type="presOf" srcId="{828D9334-9826-4F38-9F5C-CA2304B64932}" destId="{675B5630-D757-4973-9EB3-A66C1C307560}" srcOrd="1" destOrd="2" presId="urn:microsoft.com/office/officeart/2005/8/layout/cycle4"/>
    <dgm:cxn modelId="{54769872-1564-419E-B857-E4AE1084BAAE}" type="presParOf" srcId="{E4CBAF35-0728-4FD1-95F1-9345B686B5CF}" destId="{8BDC7399-DC1B-4C92-8078-C6A4BF299715}" srcOrd="0" destOrd="0" presId="urn:microsoft.com/office/officeart/2005/8/layout/cycle4"/>
    <dgm:cxn modelId="{833E995E-B157-4E0A-94BA-544194456317}" type="presParOf" srcId="{8BDC7399-DC1B-4C92-8078-C6A4BF299715}" destId="{4E18FA02-D208-4F9E-AA5C-416044BD9DF7}" srcOrd="0" destOrd="0" presId="urn:microsoft.com/office/officeart/2005/8/layout/cycle4"/>
    <dgm:cxn modelId="{86652C3E-4806-402E-AA60-B0FEC557471F}" type="presParOf" srcId="{4E18FA02-D208-4F9E-AA5C-416044BD9DF7}" destId="{653BFFF4-D86D-46DF-BEE3-8AE162DED98A}" srcOrd="0" destOrd="0" presId="urn:microsoft.com/office/officeart/2005/8/layout/cycle4"/>
    <dgm:cxn modelId="{AFFA8034-D8CE-4525-8E6A-3717A8596B3F}" type="presParOf" srcId="{4E18FA02-D208-4F9E-AA5C-416044BD9DF7}" destId="{201A60A9-B6A2-4E36-A4CE-8B896F7E2DE0}" srcOrd="1" destOrd="0" presId="urn:microsoft.com/office/officeart/2005/8/layout/cycle4"/>
    <dgm:cxn modelId="{8C15DF7F-911F-4DE6-8976-91BFB97F63ED}" type="presParOf" srcId="{8BDC7399-DC1B-4C92-8078-C6A4BF299715}" destId="{57311C2D-5459-4F22-8189-CA88CBD5DA12}" srcOrd="1" destOrd="0" presId="urn:microsoft.com/office/officeart/2005/8/layout/cycle4"/>
    <dgm:cxn modelId="{D826195E-8269-4CE0-B370-DE16ED20E9FB}" type="presParOf" srcId="{57311C2D-5459-4F22-8189-CA88CBD5DA12}" destId="{B8738673-2B73-4ACF-BF11-2A97517E6976}" srcOrd="0" destOrd="0" presId="urn:microsoft.com/office/officeart/2005/8/layout/cycle4"/>
    <dgm:cxn modelId="{13125CD6-27E8-4506-BD1D-78463A9AA866}" type="presParOf" srcId="{57311C2D-5459-4F22-8189-CA88CBD5DA12}" destId="{4FA9E073-8882-4D7F-9542-5B3F448A4DB9}" srcOrd="1" destOrd="0" presId="urn:microsoft.com/office/officeart/2005/8/layout/cycle4"/>
    <dgm:cxn modelId="{5FF64767-C404-40AE-8DD8-D4FB1715DBC1}" type="presParOf" srcId="{8BDC7399-DC1B-4C92-8078-C6A4BF299715}" destId="{E525E81A-24A4-4486-8F68-9EE3246F8C4B}" srcOrd="2" destOrd="0" presId="urn:microsoft.com/office/officeart/2005/8/layout/cycle4"/>
    <dgm:cxn modelId="{57EDB00E-7671-4EA0-ACD9-471C366645D5}" type="presParOf" srcId="{E525E81A-24A4-4486-8F68-9EE3246F8C4B}" destId="{C4FCF620-8409-4718-817B-1A8EA68D07CE}" srcOrd="0" destOrd="0" presId="urn:microsoft.com/office/officeart/2005/8/layout/cycle4"/>
    <dgm:cxn modelId="{D2AB61D0-0F19-4F38-8FB5-F7C38130818B}" type="presParOf" srcId="{E525E81A-24A4-4486-8F68-9EE3246F8C4B}" destId="{675B5630-D757-4973-9EB3-A66C1C307560}" srcOrd="1" destOrd="0" presId="urn:microsoft.com/office/officeart/2005/8/layout/cycle4"/>
    <dgm:cxn modelId="{45C493C8-54EA-4A6A-92C7-463D5EF62CB1}" type="presParOf" srcId="{8BDC7399-DC1B-4C92-8078-C6A4BF299715}" destId="{17AE9658-B63A-4718-963C-C944254C392F}" srcOrd="3" destOrd="0" presId="urn:microsoft.com/office/officeart/2005/8/layout/cycle4"/>
    <dgm:cxn modelId="{0C55F3A9-A4AD-4ED5-89D7-F0FA0E8DCCD9}" type="presParOf" srcId="{17AE9658-B63A-4718-963C-C944254C392F}" destId="{65B89FF0-5742-430C-9323-1E024BC1E916}" srcOrd="0" destOrd="0" presId="urn:microsoft.com/office/officeart/2005/8/layout/cycle4"/>
    <dgm:cxn modelId="{8814C3E8-0E18-4217-B841-9BA33F202256}" type="presParOf" srcId="{17AE9658-B63A-4718-963C-C944254C392F}" destId="{2441B6B8-15E2-4F28-93C4-EE06D4F70BE3}" srcOrd="1" destOrd="0" presId="urn:microsoft.com/office/officeart/2005/8/layout/cycle4"/>
    <dgm:cxn modelId="{B5E6FFBD-3FE6-4A49-97FB-C85E6716F419}" type="presParOf" srcId="{8BDC7399-DC1B-4C92-8078-C6A4BF299715}" destId="{BA1B4CE6-3FB2-41B9-89FC-16A83636D56A}" srcOrd="4" destOrd="0" presId="urn:microsoft.com/office/officeart/2005/8/layout/cycle4"/>
    <dgm:cxn modelId="{540D3A7C-EEB6-4228-8661-033CEE05DB7F}" type="presParOf" srcId="{E4CBAF35-0728-4FD1-95F1-9345B686B5CF}" destId="{DCD0085B-66DD-48A4-875E-468E18EEFA84}" srcOrd="1" destOrd="0" presId="urn:microsoft.com/office/officeart/2005/8/layout/cycle4"/>
    <dgm:cxn modelId="{C07B195A-02C8-40DF-881F-8A2FB5A918D2}" type="presParOf" srcId="{DCD0085B-66DD-48A4-875E-468E18EEFA84}" destId="{266E452F-10FD-4FE8-ADC3-BE60718300AF}" srcOrd="0" destOrd="0" presId="urn:microsoft.com/office/officeart/2005/8/layout/cycle4"/>
    <dgm:cxn modelId="{4B2BB215-500F-4841-A998-B7D151589480}" type="presParOf" srcId="{DCD0085B-66DD-48A4-875E-468E18EEFA84}" destId="{2F5BE04D-2168-439C-94F2-F55993DBBB0E}" srcOrd="1" destOrd="0" presId="urn:microsoft.com/office/officeart/2005/8/layout/cycle4"/>
    <dgm:cxn modelId="{1D2A56D3-5A0C-446D-B8C9-7F5FC16EF2F3}" type="presParOf" srcId="{DCD0085B-66DD-48A4-875E-468E18EEFA84}" destId="{BD3103DA-82F5-4889-87EE-59534A71DA13}" srcOrd="2" destOrd="0" presId="urn:microsoft.com/office/officeart/2005/8/layout/cycle4"/>
    <dgm:cxn modelId="{C684593D-EAF8-457C-AEA5-0858B4454F0C}" type="presParOf" srcId="{DCD0085B-66DD-48A4-875E-468E18EEFA84}" destId="{D49B2B7C-DABE-4316-990E-26EB4C97D4C0}" srcOrd="3" destOrd="0" presId="urn:microsoft.com/office/officeart/2005/8/layout/cycle4"/>
    <dgm:cxn modelId="{7B65277E-21EA-4ADB-B19B-85D990F48027}" type="presParOf" srcId="{DCD0085B-66DD-48A4-875E-468E18EEFA84}" destId="{8A4D483E-B44D-45DA-9B37-3976A1F09434}" srcOrd="4" destOrd="0" presId="urn:microsoft.com/office/officeart/2005/8/layout/cycle4"/>
    <dgm:cxn modelId="{08B0FF63-3189-4B01-A92C-17817A497198}" type="presParOf" srcId="{E4CBAF35-0728-4FD1-95F1-9345B686B5CF}" destId="{DB849E4F-ED38-45C8-9B73-7B65F7CCAED8}" srcOrd="2" destOrd="0" presId="urn:microsoft.com/office/officeart/2005/8/layout/cycle4"/>
    <dgm:cxn modelId="{01CACBBC-E04B-47C0-B6BE-558FE2644902}" type="presParOf" srcId="{E4CBAF35-0728-4FD1-95F1-9345B686B5CF}" destId="{42338E02-5DB2-47D9-9F6F-4DFACCC4145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696D13-7BF4-4F32-A14B-4AAD94F6897B}">
      <dsp:nvSpPr>
        <dsp:cNvPr id="0" name=""/>
        <dsp:cNvSpPr/>
      </dsp:nvSpPr>
      <dsp:spPr>
        <a:xfrm>
          <a:off x="4336" y="828144"/>
          <a:ext cx="3792010" cy="3792010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08687" tIns="55880" rIns="208687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>
              <a:latin typeface="UD Digi Kyokasho N-B" panose="02020700000000000000" pitchFamily="17" charset="-128"/>
              <a:ea typeface="UD Digi Kyokasho N-B" panose="02020700000000000000" pitchFamily="17" charset="-128"/>
            </a:rPr>
            <a:t>更便利</a:t>
          </a:r>
          <a:endParaRPr lang="zh-TW" altLang="en-US" sz="4400" kern="1200" dirty="0">
            <a:latin typeface="UD Digi Kyokasho N-B" panose="02020700000000000000" pitchFamily="17" charset="-128"/>
            <a:ea typeface="UD Digi Kyokasho N-B" panose="02020700000000000000" pitchFamily="17" charset="-128"/>
          </a:endParaRPr>
        </a:p>
      </dsp:txBody>
      <dsp:txXfrm>
        <a:off x="559663" y="1383471"/>
        <a:ext cx="2681356" cy="2681356"/>
      </dsp:txXfrm>
    </dsp:sp>
    <dsp:sp modelId="{B480B1CC-27A0-4943-868E-4D0DCA8980C6}">
      <dsp:nvSpPr>
        <dsp:cNvPr id="0" name=""/>
        <dsp:cNvSpPr/>
      </dsp:nvSpPr>
      <dsp:spPr>
        <a:xfrm>
          <a:off x="3037944" y="828144"/>
          <a:ext cx="3792010" cy="3792010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08687" tIns="55880" rIns="208687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>
              <a:latin typeface="UD Digi Kyokasho N-B" panose="02020700000000000000" pitchFamily="17" charset="-128"/>
              <a:ea typeface="UD Digi Kyokasho N-B" panose="02020700000000000000" pitchFamily="17" charset="-128"/>
            </a:rPr>
            <a:t>更精緻</a:t>
          </a:r>
          <a:endParaRPr lang="zh-TW" altLang="en-US" sz="4400" kern="1200" dirty="0">
            <a:latin typeface="UD Digi Kyokasho N-B" panose="02020700000000000000" pitchFamily="17" charset="-128"/>
            <a:ea typeface="UD Digi Kyokasho N-B" panose="02020700000000000000" pitchFamily="17" charset="-128"/>
          </a:endParaRPr>
        </a:p>
      </dsp:txBody>
      <dsp:txXfrm>
        <a:off x="3593271" y="1383471"/>
        <a:ext cx="2681356" cy="2681356"/>
      </dsp:txXfrm>
    </dsp:sp>
    <dsp:sp modelId="{11D7948B-51A1-405F-A18C-EC7C7BA207B2}">
      <dsp:nvSpPr>
        <dsp:cNvPr id="0" name=""/>
        <dsp:cNvSpPr/>
      </dsp:nvSpPr>
      <dsp:spPr>
        <a:xfrm>
          <a:off x="6071553" y="828144"/>
          <a:ext cx="3792010" cy="3792010"/>
        </a:xfrm>
        <a:prstGeom prst="ellipse">
          <a:avLst/>
        </a:prstGeom>
        <a:solidFill>
          <a:schemeClr val="l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tx1"/>
        </a:fontRef>
      </dsp:style>
      <dsp:txBody>
        <a:bodyPr spcFirstLastPara="0" vert="horz" wrap="square" lIns="208687" tIns="55880" rIns="208687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400" kern="1200">
              <a:latin typeface="UD Digi Kyokasho N-B" panose="02020700000000000000" pitchFamily="17" charset="-128"/>
              <a:ea typeface="UD Digi Kyokasho N-B" panose="02020700000000000000" pitchFamily="17" charset="-128"/>
            </a:rPr>
            <a:t>更詳細</a:t>
          </a:r>
          <a:endParaRPr lang="zh-TW" altLang="en-US" sz="4400" kern="1200" dirty="0">
            <a:latin typeface="UD Digi Kyokasho N-B" panose="02020700000000000000" pitchFamily="17" charset="-128"/>
            <a:ea typeface="UD Digi Kyokasho N-B" panose="02020700000000000000" pitchFamily="17" charset="-128"/>
          </a:endParaRPr>
        </a:p>
      </dsp:txBody>
      <dsp:txXfrm>
        <a:off x="6626880" y="1383471"/>
        <a:ext cx="2681356" cy="2681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CF620-8409-4718-817B-1A8EA68D07CE}">
      <dsp:nvSpPr>
        <dsp:cNvPr id="0" name=""/>
        <dsp:cNvSpPr/>
      </dsp:nvSpPr>
      <dsp:spPr>
        <a:xfrm>
          <a:off x="7163882" y="5273257"/>
          <a:ext cx="5028117" cy="31332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Anaconda3</a:t>
          </a:r>
          <a:endParaRPr lang="zh-TW" altLang="en-US" sz="2500" kern="1200"/>
        </a:p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Visual Studio</a:t>
          </a:r>
          <a:endParaRPr lang="zh-TW" altLang="en-US" sz="2500" kern="1200"/>
        </a:p>
        <a:p>
          <a:pPr marL="228600" lvl="1" indent="-228600" algn="l" defTabSz="1111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VS  Code</a:t>
          </a:r>
          <a:endParaRPr lang="zh-TW" altLang="en-US" sz="2500" kern="1200"/>
        </a:p>
      </dsp:txBody>
      <dsp:txXfrm>
        <a:off x="8741144" y="6125389"/>
        <a:ext cx="3382028" cy="2212262"/>
      </dsp:txXfrm>
    </dsp:sp>
    <dsp:sp modelId="{65B89FF0-5742-430C-9323-1E024BC1E916}">
      <dsp:nvSpPr>
        <dsp:cNvPr id="0" name=""/>
        <dsp:cNvSpPr/>
      </dsp:nvSpPr>
      <dsp:spPr>
        <a:xfrm>
          <a:off x="449520" y="5336821"/>
          <a:ext cx="4547358" cy="30060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Django</a:t>
          </a:r>
          <a:endParaRPr lang="zh-TW" altLang="en-US" sz="2500" kern="1200"/>
        </a:p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Ubuntu</a:t>
          </a:r>
          <a:endParaRPr lang="zh-TW" altLang="en-US" sz="2500" kern="1200"/>
        </a:p>
      </dsp:txBody>
      <dsp:txXfrm>
        <a:off x="515554" y="6154378"/>
        <a:ext cx="3051083" cy="2122502"/>
      </dsp:txXfrm>
    </dsp:sp>
    <dsp:sp modelId="{B8738673-2B73-4ACF-BF11-2A97517E6976}">
      <dsp:nvSpPr>
        <dsp:cNvPr id="0" name=""/>
        <dsp:cNvSpPr/>
      </dsp:nvSpPr>
      <dsp:spPr>
        <a:xfrm>
          <a:off x="7474386" y="-263584"/>
          <a:ext cx="4717613" cy="32080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Python</a:t>
          </a:r>
          <a:endParaRPr lang="zh-TW" altLang="en-US" sz="2500" kern="1200"/>
        </a:p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PostgreSQL</a:t>
          </a:r>
          <a:endParaRPr lang="zh-TW" altLang="en-US" sz="2500" kern="1200"/>
        </a:p>
      </dsp:txBody>
      <dsp:txXfrm>
        <a:off x="8960141" y="-193113"/>
        <a:ext cx="3161387" cy="2265103"/>
      </dsp:txXfrm>
    </dsp:sp>
    <dsp:sp modelId="{653BFFF4-D86D-46DF-BEE3-8AE162DED98A}">
      <dsp:nvSpPr>
        <dsp:cNvPr id="0" name=""/>
        <dsp:cNvSpPr/>
      </dsp:nvSpPr>
      <dsp:spPr>
        <a:xfrm>
          <a:off x="418653" y="-157891"/>
          <a:ext cx="4609091" cy="29668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HTML</a:t>
          </a:r>
          <a:endParaRPr lang="zh-TW" altLang="en-US" sz="2500" kern="1200"/>
        </a:p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JavaScript</a:t>
          </a:r>
          <a:endParaRPr lang="zh-TW" altLang="en-US" sz="2500" kern="1200"/>
        </a:p>
        <a:p>
          <a:pPr marL="228600" lvl="1" indent="-228600" algn="l" defTabSz="11112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2500" kern="1200"/>
            <a:t>CSS</a:t>
          </a:r>
          <a:endParaRPr lang="zh-TW" altLang="en-US" sz="2500" kern="1200"/>
        </a:p>
      </dsp:txBody>
      <dsp:txXfrm>
        <a:off x="483826" y="-92718"/>
        <a:ext cx="3096017" cy="2094817"/>
      </dsp:txXfrm>
    </dsp:sp>
    <dsp:sp modelId="{266E452F-10FD-4FE8-ADC3-BE60718300AF}">
      <dsp:nvSpPr>
        <dsp:cNvPr id="0" name=""/>
        <dsp:cNvSpPr/>
      </dsp:nvSpPr>
      <dsp:spPr>
        <a:xfrm>
          <a:off x="2503584" y="471584"/>
          <a:ext cx="3511322" cy="3511322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800" kern="1200">
              <a:latin typeface="標楷體" panose="03000509000000000000" pitchFamily="65" charset="-120"/>
              <a:ea typeface="標楷體" panose="03000509000000000000" pitchFamily="65" charset="-120"/>
            </a:rPr>
            <a:t>前端</a:t>
          </a:r>
        </a:p>
      </dsp:txBody>
      <dsp:txXfrm>
        <a:off x="3532026" y="1500026"/>
        <a:ext cx="2482880" cy="2482880"/>
      </dsp:txXfrm>
    </dsp:sp>
    <dsp:sp modelId="{2F5BE04D-2168-439C-94F2-F55993DBBB0E}">
      <dsp:nvSpPr>
        <dsp:cNvPr id="0" name=""/>
        <dsp:cNvSpPr/>
      </dsp:nvSpPr>
      <dsp:spPr>
        <a:xfrm rot="5400000">
          <a:off x="6177092" y="471584"/>
          <a:ext cx="3511322" cy="3511322"/>
        </a:xfrm>
        <a:prstGeom prst="pieWedg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>
              <a:latin typeface="標楷體" panose="03000509000000000000" pitchFamily="65" charset="-120"/>
              <a:ea typeface="標楷體" panose="03000509000000000000" pitchFamily="65" charset="-120"/>
            </a:rPr>
            <a:t>後端</a:t>
          </a:r>
        </a:p>
      </dsp:txBody>
      <dsp:txXfrm rot="-5400000">
        <a:off x="6177092" y="1500026"/>
        <a:ext cx="2482880" cy="2482880"/>
      </dsp:txXfrm>
    </dsp:sp>
    <dsp:sp modelId="{BD3103DA-82F5-4889-87EE-59534A71DA13}">
      <dsp:nvSpPr>
        <dsp:cNvPr id="0" name=""/>
        <dsp:cNvSpPr/>
      </dsp:nvSpPr>
      <dsp:spPr>
        <a:xfrm rot="10800000">
          <a:off x="6212364" y="4236176"/>
          <a:ext cx="3440780" cy="3329155"/>
        </a:xfrm>
        <a:prstGeom prst="pieWedg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>
              <a:latin typeface="標楷體" panose="03000509000000000000" pitchFamily="65" charset="-120"/>
              <a:ea typeface="標楷體" panose="03000509000000000000" pitchFamily="65" charset="-120"/>
            </a:rPr>
            <a:t>軟體</a:t>
          </a:r>
        </a:p>
      </dsp:txBody>
      <dsp:txXfrm rot="10800000">
        <a:off x="6212364" y="4236176"/>
        <a:ext cx="2432999" cy="2354068"/>
      </dsp:txXfrm>
    </dsp:sp>
    <dsp:sp modelId="{D49B2B7C-DABE-4316-990E-26EB4C97D4C0}">
      <dsp:nvSpPr>
        <dsp:cNvPr id="0" name=""/>
        <dsp:cNvSpPr/>
      </dsp:nvSpPr>
      <dsp:spPr>
        <a:xfrm rot="16200000">
          <a:off x="2503584" y="4145092"/>
          <a:ext cx="3511322" cy="3511322"/>
        </a:xfrm>
        <a:prstGeom prst="pieWedg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264" tIns="334264" rIns="334264" bIns="334264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700" kern="1200">
              <a:latin typeface="標楷體" panose="03000509000000000000" pitchFamily="65" charset="-120"/>
              <a:ea typeface="標楷體" panose="03000509000000000000" pitchFamily="65" charset="-120"/>
            </a:rPr>
            <a:t>伺服器</a:t>
          </a:r>
        </a:p>
      </dsp:txBody>
      <dsp:txXfrm rot="5400000">
        <a:off x="3532026" y="4145092"/>
        <a:ext cx="2482880" cy="2482880"/>
      </dsp:txXfrm>
    </dsp:sp>
    <dsp:sp modelId="{DB849E4F-ED38-45C8-9B73-7B65F7CCAED8}">
      <dsp:nvSpPr>
        <dsp:cNvPr id="0" name=""/>
        <dsp:cNvSpPr/>
      </dsp:nvSpPr>
      <dsp:spPr>
        <a:xfrm>
          <a:off x="5489830" y="3334163"/>
          <a:ext cx="1212338" cy="1054207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338E02-5DB2-47D9-9F6F-4DFACCC41457}">
      <dsp:nvSpPr>
        <dsp:cNvPr id="0" name=""/>
        <dsp:cNvSpPr/>
      </dsp:nvSpPr>
      <dsp:spPr>
        <a:xfrm rot="10800000">
          <a:off x="5489830" y="3739628"/>
          <a:ext cx="1212338" cy="1054207"/>
        </a:xfrm>
        <a:prstGeom prst="circular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26T19:25:41.30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2052 1304 24575,'-56'140'0,"-6"-4"0,-142 229 0,144-263 0,-818 1226 0,724-1122 0,-51 77 0,193-265 0,1 1 0,1 0 0,0 1 0,2 0 0,-12 41 0,35-123 0,3 0 0,2 2 0,34-68 0,104-177 0,-68 158-71,7 4-1,5 4 1,7 5 0,5 5-1,231-202 1,-16 62-143,418-260 0,-331 242 214,-229 155 0,-99 76 0,-87 55 0,0 0 0,0 0 0,0 0 0,1 0 0,-1 0 0,0 0 0,1 1 0,-1-1 0,0 0 0,1 1 0,-1 0 0,1-1 0,-1 1 0,0 0 0,1-1 0,-1 1 0,1 0 0,-1 0 0,1 0 0,-1 0 0,1 1 0,-1-1 0,1 0 0,-1 1 0,1-1 0,-1 1 0,0-1 0,2 2 0,-2 0 0,0 1 0,-1 0 0,1 0 0,-1 0 0,0 0 0,1 0 0,-2-1 0,1 1 0,0 0 0,0 0 0,-1 0 0,0 0 0,1-1 0,-3 6 0,-26 75 157,-3-2 1,-4-2 0,-85 141-1,93-172-74,-362 604-218,-28-17 0,-537 624 0,894-1179 130,-15 16 101,65-89 224,9-15-205,13-26-93,384-767-22,-161 409 0,287-360 0,-328 495 0,388-399 0,-566 642 0,-1-1 0,0 1 0,1 0 0,1 0 0,0 2 0,1 0 0,32-17 0,-48 29 0,-1-1 0,1 1 0,-1 0 0,1 0 0,-1 0 0,1 0 0,-1-1 0,1 1 0,-1 0 0,1 0 0,-1 0 0,1 0 0,-1 0 0,1 0 0,0 0 0,-1 0 0,1 0 0,-1 1 0,1-1 0,-1 0 0,1 0 0,-1 0 0,0 1 0,1-1 0,-1 0 0,1 0 0,-1 1 0,1-1 0,-1 0 0,0 1 0,1-1 0,-1 0 0,0 1 0,1-1 0,-1 1 0,0-1 0,1 1 0,-1-1 0,0 1 0,0-1 0,0 1 0,1-1 0,-1 1 0,0-1 0,0 1 0,0-1 0,0 1 0,0-1 0,0 1 0,0-1 0,0 1 0,0-1 0,0 1 0,0-1 0,-1 1 0,1-1 0,0 1 0,0-1 0,0 1 0,-1-1 0,1 1 0,0-1 0,-1 1 0,1-1 0,-9 26 0,-1-2 0,-1 1 0,-1-1 0,-1-1 0,-1-1 0,-19 25 0,-14 23 0,-1255 1855-586,991-1444 586,296-455 0,5-7 0,-1 0 0,-1 0 0,-26 29 0,32-47 0,7-14 5,13-27 87,62-95 155,95-127 0,-21 37-252,537-782 5,-324 550 0,162-210 0,-511 648 0,154-187 0,-129 173 0,-38 33 0,-1 1 0,0-1 0,1 0 0,-1 0 0,0 0 0,1 0 0,-1 1 0,1-1 0,-1 0 0,0 0 0,0 1 0,1-1 0,-1 0 0,0 0 0,1 1 0,-1-1 0,0 0 0,0 1 0,0-1 0,1 0 0,-1 1 0,0-1 0,0 1 0,0-1 0,0 0 0,0 1 0,1-1 0,-1 1 0,0-1 0,0 0 0,0 1 0,0-1 0,0 1 0,-1-1 0,1 0 0,0 1 0,0-1 0,0 0 0,0 1 0,0-1 0,0 1 0,-1-1 0,1 0 0,0 1 0,0-1 0,0 0 0,-1 1 0,1-1 0,0 0 0,-1 1 0,-8 21 0,-1 0 0,-19 30 0,-219 343-294,-17-12-1,-458 508 1,548-696 294,-354 400 0,40 22 0,415-515 0,-217 329 0,267-398 73,24-33-70,0 0 1,0 1-1,0-1 0,-1 0 0,1 0 0,0 0 0,0 0 1,0 1-1,-1-1 0,1 0 0,0 0 0,0 0 0,-1 0 1,1 0-1,0 0 0,0 0 0,-1 0 0,1 0 0,0 0 1,0 0-1,-1 0 0,1 0 0,0 0 0,0 0 1,-1 0-1,1 0 0,0 0 0,0 0 0,-1 0 0,1 0 1,0 0-1,0 0 0,0 0 0,-1-1 0,1 1 0,0 0 1,0 0-1,0 0 0,-1 0 0,1-1 0,0 1 0,0 0 1,0 0-1,0 0 0,0-1 0,-1 1 0,1 0 1,0 0-1,0-1 0,0 1 0,0 0 0,0 0 0,0-1 1,0 1-1,0 0 0,0 0 0,0-1 0,-1-10 93,1 1 0,1-1 0,-1 0-1,5-20 1,24-104-65,6 2 1,5 0-1,6 3 1,6 2-1,94-168 1,402-578-254,-351 580-121,-182 270 330,353-551-87,-49-17 108,-268 463-8,-49 126 0,-1 0 0,0-1 0,0 1 0,0 0 0,-1-1 0,1 1 0,-1 0 0,0-1 0,0 1 0,0-1 0,0 1 0,-1 0 0,1-1 0,-1 1 0,0 0 0,-1-5 0,1 8 0,1-1 0,-1 1 0,0-1 0,1 1 0,-1 0 0,1-1 0,-1 1 0,0 0 0,1-1 0,-1 1 0,0 0 0,1 0 0,-1 0 0,0 0 0,1-1 0,-1 1 0,0 0 0,1 0 0,-1 0 0,0 0 0,1 0 0,-1 1 0,0-1 0,1 0 0,-1 0 0,-1 1 0,-31 20 0,-7 20 27,1 2-1,3 2 0,-61 97 0,-302 584 486,264-458-501,-248 515-11,64 13 0,275-649 0,39-106 0,5-41 0,0 0 0,0 0 0,-1 1 0,1-1 0,0 0 0,0 0 0,0 1 0,0-1 0,0 0 0,0 0 0,0 1 0,0-1 0,0 0 0,1 0 0,-1 1 0,0-1 0,0 0 0,0 0 0,0 0 0,0 1 0,0-1 0,0 0 0,1 0 0,-1 0 0,0 1 0,0-1 0,0 0 0,0 0 0,1 0 0,-1 0 0,0 1 0,0-1 0,0 0 0,1 0 0,-1 0 0,0 0 0,0 0 0,1 0 0,-1 0 0,0 0 0,0 0 0,1 1 0,-1-1 0,0 0 0,0 0 0,1-1 0,-1 1 0,0 0 0,0 0 0,1 0 0,-1 0 0,0 0 0,0 0 0,1 0 0,5-6 0,-1 1 0,1-1 0,-1 0 0,0 0 0,0-1 0,4-9 0,188-337 0,-31 47 0,49-39-125,16 9 1,14 11-1,14 11 0,13 11 0,380-325 1,-632 610 132,-5 3 21,1 1 0,1 2 0,24-17 0,-40 29-11,0-1-1,0 1 0,-1-1 0,1 1 0,0-1 0,0 1 0,0-1 0,0 1 1,-1 0-1,1-1 0,0 1 0,0 0 0,0 0 0,0 0 0,0 0 0,0 0 1,0 0-1,0 0 0,0 0 0,0 0 0,-1 0 0,1 0 0,0 1 0,0-1 1,0 0-1,0 1 0,0-1 0,0 0 0,-1 1 0,2 0 0,-1 1-9,0 0 1,0-1-1,-1 1 0,1 0 0,-1-1 0,1 1 0,-1 0 0,0 0 0,1 0 1,-1-1-1,0 1 0,0 0 0,0 0 0,-1 3 0,-20 70-37,-168 346 29,55-131 0,102-218 47,-526 1081-727,13-235 680,348-592 0,157-259 0,3-3 0,-84 109 0,121-172 0,-1 1 0,0-1-1,-1 1 1,1-1 0,0 1 0,0-1 0,-1 0 0,1 0-1,0 1 1,-1-1 0,1 0 0,-1 0 0,0 0-1,1-1 1,-1 1 0,0 0 0,-3 0 0,4-1 5,1-1 0,-1 1 0,1-1-1,-1 0 1,1 1 0,-1-1 0,1 0 0,-1 0 0,1 1 0,-1-1 0,1 0 0,0 0 0,-1 0 0,1 1 0,0-1 0,0 0 0,0 0 0,0 0 0,0 0 0,0 1 0,0-1 0,0 0 0,0 0 0,0 0 0,0-1 0,16-81 397,17-27-374,4 2 1,5 2 0,61-112-1,190-290-37,311-359-80,60 44-583,-270 340 613,205-237 59,-578 695 0,39-41 0,-56 62 0,-1 0 0,1 1 0,0 0 0,0 0 0,0 0 0,0 1 0,0-1 0,1 1 0,-1 0 0,1 0 0,-1 0 0,9-1 0,-12 3 3,0 0 1,0 1 0,0-1 0,0 0-1,1 1 1,-1-1 0,0 1-1,0-1 1,0 1 0,0 0-1,0-1 1,0 1 0,0 0 0,-1 0-1,1 0 1,0 0 0,0-1-1,0 1 1,-1 0 0,1 1-1,-1-1 1,1 0 0,-1 0-1,1 0 1,-1 0 0,1 0 0,-1 0-1,0 1 1,0-1 0,0 0-1,0 0 1,0 0 0,0 0-1,0 1 1,0-1 0,-1 2 0,0 29 94,-2-1 1,-1 1 0,-2-1 0,-1 0 0,-1-1 0,-16 37 0,14-35-108,-94 265-179,-167 332-1,-211 248-711,-655 785-1085,545-830 1592,534-749 381,-194 269 188,217-312 321,35-40-488,0-1 1,0 1 0,0 0 0,0 0-1,0 0 1,0 0 0,0-1 0,0 1-1,0 0 1,0 0 0,0 0 0,0-1 0,0 1-1,0 0 1,0 0 0,0 0 0,0 0-1,0-1 1,0 1 0,0 0 0,0 0-1,0 0 1,0 0 0,-1-1 0,1 1 0,0 0-1,0 0 1,0 0 0,0 0 0,0 0-1,-1 0 1,1-1 0,0 1 0,0 0-1,0 0 1,0 0 0,-1 0 0,1 0 0,0 0-1,0 0 1,0 0 0,0 0 0,-1 0-1,1 0 1,0 0 0,0 0 0,0 0-1,-1 0 1,1 0 0,0 0 0,0 0 0,0 0-1,-1 0 1,46-90 810,412-632 14,-208 339-1085,854-1234 185,127 102 71,-736 956-5,-471 538 0,-38 61 0,14-36 0,-479 967 961,-256 294-1767,155-282 432,-145 284-20,649-1146 394,49-93 3,27-28-4,1 1 1,-1-1 0,1 0 0,-1 1-1,1-1 1,-1 0 0,1 0 0,-1 0 0,0 1-1,1-1 1,-1 0 0,1 0 0,-1 0 0,1 0-1,-1 0 1,0 0 0,1 0 0,-1 0-1,1 0 1,-1 0 0,1-1 0,-1 1 0,0 0-1,1 0 1,-1 0 0,1-1 0,-1 1-1,1 0 1,-1-1 0,1 1 0,-1-1 0,-1-3 14,0-1 0,0 1 0,1-1 0,-1 1 0,1-1 0,0 0 0,0 1 0,1-1 0,-1 0-1,1 0 1,1-8 0,5-70 261,3 1-1,4 0 0,25-85 0,7-2-310,8 3 0,7 2 0,119-230 0,-52 163-78,258-356 0,510-538-646,65 47 1,-875 991 889,-82 84-93,-1 0-1,1 0 1,0 1-1,0-1 0,0 1 1,0 0-1,0 0 1,0 0-1,0 0 0,1 1 1,-1-1-1,8-1 1,-10 3-31,-1 0 0,0 1 0,1-1 0,-1 0 0,1 1 0,-1-1 0,0 1 0,1-1 0,-1 0 0,0 1 0,1-1 0,-1 1 0,0-1 1,0 1-1,1-1 0,-1 1 0,0-1 0,0 1 0,0-1 0,0 1 0,0-1 0,0 1 0,0-1 0,0 1 0,0-1 0,0 1 0,0 0 1,0-1-1,0 1 0,0 0 0,-10 42 150,-37 79 413,-97 180 1,126-268-551,-218 418-115,-83 139-723,-911 1547-1222,-74-25 491,1230-1996 1550,71-112 31,0 0 0,-1 0-1,1 0 1,-1-1 0,0 1-1,0-1 1,-10 7 0,14-11-25,0 0 0,0 0 1,-1 0-1,1 0 0,0 0 0,0 0 1,-1 0-1,1 0 0,0 0 1,-1 0-1,1 0 0,0 0 0,0 0 1,-1 0-1,1 0 0,0-1 0,0 1 1,-1 0-1,1 0 0,0 0 1,0 0-1,0 0 0,-1-1 0,1 1 1,0 0-1,0 0 0,0-1 0,0 1 1,-1 0-1,1 0 0,0 0 0,0-1 1,0 1-1,0 0 0,0 0 1,0-1-1,0 1 0,0 0 0,0-1 1,0 1-1,0 0 0,0 0 0,0-1 1,0 1-1,0 0 0,0 0 1,0-1-1,0 1 0,6-40 424,14-24 29,4 2-1,1 0 1,54-91 0,-61 120-328,614-1060 580,-341 607-1241,178-325-893,262-439 520,60 42-187,-619 972 2586,371-391-1,-541 626-1462,33-27 750,-21 30-359,-7 24 17,-12 8-378,0 0-1,-2 0 1,-2-1 0,-1 0 0,-24 53-1,21-49-55,-387 872-654,-64-21 40,-726 1126-894,756-1351 1161,365-571 340,52-77 157,19-28 58,28-50 227,1333-2104-461,-17 135-2405,-1251 1878 2400,146-207 212,-240 358-144,1 0 1,0 1-1,0-1 1,0 1-1,0 0 1,0-1-1,1 1 1,-1 0-1,1 0 1,-1 1-1,1-1 1,0 0-1,-1 1 1,5-2-1,0 14 314,-12 23-27,-16 40 451,-56 130 0,48-135-594,-1647 3396-411,1046-2469-256,610-968 479,-1 0 0,-2-1 0,0-1 0,-49 40 0,70-63 10,-1-1 1,0 0 0,0-1 0,0 1 0,0 0 0,-1-1 0,1 0 0,0 0-1,0 0 1,-1 0 0,-6 1 0,9-2 12,0-1 0,-1 1-1,1-1 1,0 1 0,0 0 0,0-1-1,-1 0 1,1 1 0,0-1 0,0 0-1,0 0 1,0 1 0,0-1 0,0 0 0,0 0-1,0 0 1,1 0 0,-1 0 0,0 0-1,1 0 1,-1-1 0,0 1 0,1 0-1,0 0 1,-1-1 0,1 1 0,0 0 0,-1 0-1,1-1 1,0 1 0,0 0 0,0-1-1,0 1 1,0-1 0,1-24 119,2 1 1,0 0 0,1 0-1,2 0 1,1 1-1,0 0 1,14-28-1,36-91-90,100-181 0,106-133-137,-203 356 29,793-1277-994,68 49 187,-720 1059 843,377-488-76,-562 738 96,2 0 0,36-32 0,-29 40 14,-24 12-10,-1 1-1,1-1 0,0 0 0,-1 0 0,1 0 0,-1 0 1,1 1-1,-1-1 0,1 0 0,-1 1 0,1-1 0,-1 0 0,1 1 1,-1-1-1,0 0 0,1 1 0,-1-1 0,0 1 0,1-1 0,-1 1 1,0-1-1,1 1 0,-1-1 0,0 1 0,0-1 0,0 1 1,1-1-1,-1 1 0,0-1 0,0 1 0,0 1 0,0 10 63,-1 1 0,0-1 0,-1 1 0,0-1-1,-1 1 1,-5 13 0,-248 663 49,202-559-85,-231 528 46,-388 648-1,526-1055-73,-174 310 10,41 14-4,268-546 4,6-19 3,1 0 0,1 0 1,0 0-1,0 0 0,1 1 0,1-1 0,-1 1 0,2 0 1,-1 18-1,9-24 316,8-17 22,21-29-175,42-65-1,-23 27-138,1386-2013-800,-208 216 761,-1155 1757 0,151-205 0,-223 317 0,37-39 0,-42 45 0,-1 0 0,1 0 0,0 0 0,0 1 0,-1-1 0,1 0 0,0 1 0,0-1 0,0 1 0,0-1 0,0 1 0,0-1 0,0 1 0,0 0 0,0 0 0,0-1 0,0 1 0,0 0 0,0 0 0,0 0 0,0 0 0,0 0 0,0 0 0,0 0 0,0 1 0,0-1 0,1 0 0,-1 0 0,-1 1 0,1-1 0,0 1 0,0-1 0,0 1 0,0-1 0,0 1 0,0 0 0,0-1 0,-1 1 0,1 0 0,0 0 0,-1-1 0,1 1 0,0 0 0,-1 0 0,1 0 0,0 2 0,2 5 19,0 0 0,-1 0 0,0 0 1,-1 0-1,0 1 0,0-1 1,0 1-1,-1-1 0,-2 15 1,-16 92 379,14-93-343,-44 189 25,-106 294 0,-121 205-583,230-599 293,-6 13 165,-362 869-81,-63-31 158,56-257-33,389-659 136,31-45-128,0-1 1,0 0-1,0 1 0,-1-1 0,1 0 0,0 1 1,0-1-1,0 0 0,0 1 0,0-1 1,-1 0-1,1 1 0,0-1 0,0 0 1,0 1-1,-1-1 0,1 0 0,0 0 1,0 1-1,-1-1 0,1 0 0,0 0 0,-1 0 1,1 0-1,0 1 0,-1-1 0,1 0 1,0 0-1,-1 0 0,1 0 0,0 0 1,-1 0-1,1 0 0,0 0 0,-1 0 0,1 0 1,-1 0-1,1 0 0,0 0 0,-1 0 1,1 0-1,0 0 0,-1 0 0,1 0 1,0-1-1,-1 1 0,1 0 0,0 0 0,-1 0 1,1-1-1,0 1 0,0 0 0,-1 0 1,1-1-1,0 1 0,0 0 0,-1 0 1,1-1-1,0 1 0,0 0 0,0-1 0,0 1 1,0 0-1,-1-1 0,1 1 0,-1-16 5,0 0-1,1 0 1,1 0-1,0 0 1,2 0-1,-1 0 0,2 0 1,0 1-1,9-22 1,-2 1-2,351-946-340,-271 759-87,659-1385-617,239-29 439,-956 1588 578,-15 18 15,2 1 0,1 1 0,1 1 0,1 1 0,43-38 0,-45 57 19,-21 8-14,1 0 0,0 1 1,-1-1-1,1 1 0,-1-1 1,1 1-1,-1-1 0,0 1 0,1-1 1,-1 1-1,1-1 0,-1 1 1,0-1-1,1 1 0,-1-1 1,0 1-1,0 0 0,0-1 0,1 1 1,-1 0-1,0-1 0,0 1 1,0 0-1,0-1 0,0 1 1,0 0-1,0 0 0,-2 15 88,0 1 0,-1-1 0,0 0-1,-1-1 1,-7 17 0,-42 103-46,-6-2 0,-92 151 0,-1221 2088-731,1305-2258 708,-199 330 24,-523 942-633,760-1326 590,27-51-9,7-11 1,54-78 95,-38 50-13,573-847 1607,-488 709-1746,727-1134-546,39 35 250,-805 1177 357,313-449 0,-319 450 0,-31 58 0,-29 31 0,-1 0 0,0-1 0,0 1 0,0 0 0,0 0 0,1 0 0,-1 0 0,0 0 0,0 0 0,0 0 0,1 0 0,-1 0 0,0 0 0,0 0 0,0 0 0,1 0 0,-1 0 0,0 1 0,0-1 0,0 0 0,0 0 0,1 0 0,-1 0 0,0 0 0,0 0 0,0 0 0,0 0 0,0 1 0,1-1 0,-1 0 0,0 0 0,0 0 0,0 0 0,0 0 0,0 1 0,0-1 0,0 0 0,0 0 0,1 0 0,-1 0 0,0 1 0,0-1 0,0 0 0,0 0 0,0 0 0,0 1 0,0-1 0,0 0 0,0 0 0,0 0 0,0 1 0,-1-1 0,-4 29 0,-23 50 316,-3-1-1,-45 78 1,74-150-284,-154 292 773,-737 1241-2299,-82 151 431,948-1639 1063,-8 12 0,3 1 0,3 2 0,-24 79 0,53-136 20,8-22 124,243-541 2317,-135 278-2369,197-409-525,30 14 0,670-980-1,-1002 1636 441,31-41 25,-3-2-1,-2-1 0,-3-2 1,44-107-1,-64 133 527,-11 35-279,-5 25-115,-23 85-119,-3-1 0,-73 176 0,-248 462-441,-67-28-564,-198 220 880,-33-35 74,604-851 6,84-120 0,-21 35 0,127-202 0,146-240 0,833-1394 157,-822 1427-282,86-141-5,-286 417 513,-90 145-198,1 1 0,1 1 0,0 0 0,2 1 0,32-25 0,-48 41-183,-1-1 0,1 1 0,0-1 0,0 1 0,0-1 0,1 1 0,-1 0 0,0 0 0,0 0 0,1 1 0,-1-1 0,0 0 0,1 1-1,-1-1 1,1 1 0,-1 0 0,0 0 0,1 0 0,-1 0 0,1 0 0,-1 1 0,0-1 0,1 1 0,-1-1 0,4 2 0,-4 1-2,0 0 0,0-1 0,0 1-1,0 0 1,0 0 0,-1 0 0,1 0 0,-1 0-1,0 0 1,0 1 0,0-1 0,0 0 0,0 1-1,-1-1 1,0 0 0,1 1 0,-1-1 0,-1 1-1,0 6 1,-2 30 0,-2-1 0,-1 1 0,-3-1 0,-1-1 0,-18 46 0,-94 188 0,-229 349-395,-40-22 1,-924 1135 394,1264-1676 0,6-6 0,-62 91 0,443-625 0,-248 362 0,803-1016 77,-203 373-77,-68 82 0,-400 397 0,-217 279 0,43-44 0,-46 48 0,1 1 0,0-1 0,-1 1 0,1-1 0,0 1 0,0 0 0,-1-1 0,1 1 0,0 0 0,0-1 0,0 1 0,-1 0 0,1 0 0,0 0 0,0 0 0,0 0 0,0 0 0,-1 0 0,1 0 0,0 0 0,0 0 0,0 0 0,1 1 0,-1 0 0,1 0 0,-1 1 0,0-1 0,0 0 0,-1 1 0,1-1 0,0 0 0,0 1 0,-1-1 0,1 1 0,0-1 0,-1 1 0,0-1 0,1 1 0,-1 0 0,0-1 0,0 4 0,1 40 18,-2 0-1,-2 0 1,-1-1-1,-17 65 1,18-89 13,-22 87 129,-4-1 1,-4-2-1,-88 187 0,-189 285-253,224-425 138,-1157 1852-788,1201-1939 743,9-11 0,-2-2 0,-2-1 0,-3-2 0,-69 67 0,107-113 0,0 0 0,0 0 0,0-1 0,0 1 0,0 0 0,0-1 0,0 0 0,-1 0 0,1 1 0,0-1 0,-1-1 0,1 1 0,-1 0 0,1 0 0,-1-1 0,1 0 0,-4 1 0,4-2 0,1 0 0,0 0 0,0-1 0,0 1 0,-1 0 0,1 0 0,1-1 0,-1 1 0,0 0 0,0-1 0,0 1 0,1-1 0,-1 1 0,1-1 0,-1 0 0,1 1 0,0-1 0,-1 1 0,1-1 0,0 0 0,0 1 0,0-1 0,0 0 0,0 1 0,1-1 0,-1 1 0,0-1 0,2-2 0,6-37 118,1 0 0,3 1 0,1 0 0,32-65 0,-41 94-89,287-564 115,48 14-222,-222 370-11,32-45-279,317-384 0,-237 369 369,135-166-64,65-209 51,-369 534 11,-2 9 1,-38 65 75,-19 18-70,-1 0 0,0 0 0,1 0 1,-1 0-1,0 1 0,1-1 0,-1 0 0,0 0 0,0 0 0,1 1 0,-1-1 0,0 0 0,0 0 0,0 1 0,1-1 0,-1 0 0,0 0 0,0 1 0,0-1 0,1 0 0,-1 0 0,0 1 0,0-1 1,0 0-1,0 1 0,0-1 0,0 0 0,0 1 0,0-1 0,0 0 0,0 1 0,0-1 0,0 0 0,0 1 0,0-1 0,0 0 0,0 1 0,0-1 0,0 0 0,-1 1 0,-15 63 446,-78 186-492,-10-4 0,-11-5 0,-237 368 0,-529 624-361,847-1187 401,18-25 1,-481 693 0,546-776 0,7-3 0,194-258-137,190-236-419,-288 381 383,186-165 1,320-219 301,-132 119 45,-28-38-85,-389 347 75,-97 125 165,-8 19 10,-6 11-283,-1 1 1,-2-1 0,0 0-1,-1 0 1,-1 0-1,0-1 1,-14 24-1,-7 23 35,-329 764-201,-88-23-614,86-294 724,-109 173 0,341-467 0,-251 378 0,366-582 0,-51 61 0,61-73 0,-1 0 0,-1-1 0,1 0 0,0 0 0,-1 0 0,0 0 0,1 0 0,-1-1 0,0 0 0,0 0 0,-1 0 0,1 0 0,0-1 0,-9 3 0,12-4 0,0 0 0,1 0 0,-1-1 0,0 1 0,0 0 0,1 0 0,-1 0 0,0-1 0,0 1 0,1 0 0,-1-1 0,0 1 0,1-1 0,-1 1 0,1-1 0,-1 1 0,1-1 0,-1 1 0,1-1 0,-1 0 0,1 1 0,-1-1 0,1 0 0,0 1 0,-1-2 0,-5-34 0,7 9 44,2 0-1,0-1 1,2 2 0,11-37-1,49-127 434,-55 162-424,143-366-331,18 8-1,16 7 1,16 9 0,299-410 0,-400 639 247,657-944-739,-79 100 1671,-674 976-832,64-78 1302,-70 87-1371,0 1 0,0-1 0,0 0 0,0 0 0,0 1 0,0-1 0,0 0 0,1 0 0,-1 1 0,0-1 0,0 0 0,0 0 0,0 0 0,0 1 0,0-1 0,0 0 0,0 0 0,1 0 0,-1 0 0,0 1 0,0-1 0,0 0 0,0 0 0,1 0 0,-1 0 0,0 0 0,0 1 0,0-1 0,1 0 0,-1 0 0,0 0 0,0 0 0,1 0 0,-1 0 0,0 0 0,0 0 0,0 0 0,1 0 0,-1 0 0,0 0 0,0 0 0,1 0 0,-1 0 0,0 0 0,0 0 0,0 0 0,1 0 0,-1 0 0,0-1 0,0 1 0,0 0 0,1 0 0,-1 0 0,0 0 0,0 0 0,0 0 0,1-1 0,-1 1 0,0 0 0,0 0 0,0 0 0,0-1 0,-5 35 0,-75 201 0,56-172 0,-511 1235-1018,419-1062 895,-11-6 0,-9-5 1,-225 282-1,94-191-133,-208 277 224,74 42 196,366-572 565,35-54-430,12-18-77,21-28-96,-1-1 1,39-65-1,-42 60-122,118-176-12,17-27-46,265-308 0,306-194-560,-109 117 646,163-310-32,-615 726 0,-172 212 0,0 0 0,0 0 0,1 0 1,-1 1-1,1-1 0,0 1 0,0 0 0,0-1 0,0 2 1,0-1-1,5-2 0,-8 4 0,1 0 0,-1 0 0,1 1 0,-1-1-1,1 0 1,-1 1 0,1-1 0,-1 0 0,1 1 0,-1-1 0,1 1-1,-1-1 1,1 0 0,-1 1 0,0-1 0,1 1 0,-1-1 0,0 1 0,0 0-1,1-1 1,-1 1 0,0-1 0,0 1 0,0-1 0,0 1 0,1 0 0,-1-1-1,0 1 1,0-1 0,0 1 0,0 0 0,-1-1 0,1 1 0,0-1 0,0 1-1,0 0 1,0-1 0,-1 2 0,-25 104 93,23-95-67,-81 240-21,-10-5-1,-214 397 1,-342 426-983,-230 144 964,718-999-19,-75 122-138,64-86 106,144-216 65,28-34 0,1 0 0,0 0 0,0 0 0,0 0 0,0 0 0,0 1 0,-1-1 0,1 0 0,0 0 0,0 0 0,0 0 0,-1 0 0,1 0 0,0 0 0,0 0 0,0 0 0,-1 0 0,1 1 0,0-1 0,0 0 0,0 0 0,-1 0 0,1 0 0,0-1 0,0 1 0,-1 0 0,1 0 0,0 0 0,0 0 0,0 0 0,-1 0 0,1 0 0,0 0 0,0 0 0,0 0 0,0-1 0,-1 1 0,1 0 0,0 0 0,0 0 0,0 0 0,0 0 0,0-1 0,-1 1 0,1 0 0,0 0 0,0 0 0,0-1 0,0 1 0,0 0 0,0 0 0,0 0 0,0-1 0,0 1 0,0 0 0,0 0 0,0 0 0,0-1 0,0 1 0,0 0 0,0 0 0,0-1 0,0 1 0,0 0 0,0 0 0,0 0 0,0-1 0,22-79 0,22-33 22,5 1 0,4 3 1,101-153-1,-38 94 60,190-212 1,1180-1419-32,-957 1031 25,203-265 45,-663 957-121,-69 75-1,1 0 0,0 0 0,0 1 0,0-1 1,0 0-1,0 0 0,0 0 0,0 1 0,0-1 0,0 1 0,0-1 0,0 1 0,1-1 1,-1 1-1,0 0 0,0-1 0,1 1 0,-1 0 0,0 0 0,0 0 0,1 0 0,1 0 1,-3 1-1,1 0 0,0-1 0,0 1 0,-1 0 0,1 0 0,0 0 0,-1 0 0,1-1 0,-1 1 0,1 0 0,-1 0 0,0 0 0,1 0 0,-1 0 0,0 0 0,0 0 0,1 0 0,-1 0 0,0 1 0,0 1 0,-9 74 206,-22 60 146,-5-1 1,-84 201-1,-151 266-1199,-1054 1866 475,1160-2195 326,-209 372-130,347-589 157,27-53 6,7-13 7,53-93 212,102-230 727,120-232-876,534-898-1608,402-779-954,-1138 2075 3041,125-228 2241,-205 393-2740,1 0 0,-1-1 0,1 1 1,-1 0-1,1 0 0,-1 0 0,1 0 0,0-1 1,-1 1-1,1 0 0,0 0 0,0 0 0,0 0 1,0 1-1,0-1 0,0 0 0,0 0 1,0 0-1,0 1 0,0-1 0,0 1 0,1-1 1,-1 1-1,0-1 0,0 1 0,1 0 0,-1-1 1,0 1-1,3 0 0,-2 3-32,-1 0 0,1 0 0,-1 0 0,0 0 0,0 0 0,0 0 0,0 1 0,0-1 0,-1 0 0,0 1-1,1-1 1,-1 0 0,0 0 0,-1 1 0,0 3 0,-5 65-4,-3-1 0,-3-1 0,-37 119 0,47-181 0,-117 387-164,-178 455-1860,-488 973-1,295-933 895,117-333 3791,357-538-2087,10-18-63,18-42 313,85-177-487,182-299 0,-196 373-393,1032-1717-692,-651 1105 721,6-61 27,-367 633 0,-95 170 0,13-25 0,42-58 0,-46 83 56,-8 21 159,-6 41 289,-8 22-447,-4 0-1,-26 108 0,-61 147-74,90-306 22,-138 399-168,-432 937-1582,-111-47 1617,-37-81-272,648-1106 401,42-79 0,34-42 0,0 0 0,0 1 0,0-1 0,-1 0 0,1 0 0,0 0 0,0 0 0,0 1 0,0-1 0,0 0 0,0 0 0,0 0 0,0 0 0,0 0 0,-1 0 0,1 1 0,0-1 0,0 0 0,0 0 0,0 0 0,0 0 0,-1 0 0,1 0 0,0 0 0,0 0 0,0 0 0,0 0 0,-1 0 0,1 0 0,0 1 0,0-1 0,0 0 0,-1 0 0,1-1 0,0 1 0,0 0 0,0 0 0,0 0 0,-1 0 0,1 0 0,0 0 0,0 0 0,0 0 0,0 0 0,-1 0 0,1 0 0,0 0 0,0 0 0,0-1 0,0 1 0,0 0 0,0 0 0,-1 0 0,1 0 0,0 0 0,0-1 0,0 1 0,0 0 0,0 0 0,7-28 0,22-33 293,3 2 0,52-75-1,-72 115-187,835-1160 437,35-56-947,-447 530 405,372-549 0,-758 1192 0,-48 61 0,-1 0 0,1 0 0,0 1 0,-1-1 0,1 0 0,0 0 0,0 1 0,0-1 0,0 1 0,0-1 0,-1 1 0,1-1 0,0 1 0,0 0 0,0-1 1,0 1-1,0 0 0,0 0 0,0-1 0,0 1 0,2 0 0,3 17 2,-17 47 159,-185 476 982,-50-1-1883,225-495 654,-766 1404-175,724-1352 540,-3-2 1,-106 114-1,155-193-62,10-19-163,11-38-63,28-128 9,133-544 0,-55 404 0,201-398 0,223-255 0,-460 841 0,5 3 0,133-154 0,-205 265 0,-3 3 0,1-1 0,-1 1 0,1 0 0,0 0 0,1 0 0,-1 0 0,1 1 0,0 0 0,0 1 0,0-1 0,0 1 0,11-4 0,-16 7 0,0 0 0,0 0 0,0 1 0,0-1 0,0 0 0,0 0 0,0 1 0,0-1 0,0 0 0,0 1 0,0-1 0,0 1 0,0-1 0,-1 1 0,1-1 0,0 1 0,0 0 0,0 0 0,-1-1 0,1 1 0,0 0 0,-1 0 0,1 0 0,-1 0 0,1 0 0,-1-1 0,1 1 0,-1 0 0,1 0 0,-1 0 0,0 0 0,0 1 0,0-1 0,1 0 0,-1 0 0,0 1 0,0 52 0,0-46 0,-8 88 3,-5 0 0,-3-1 0,-46 147 0,-137 291-179,-32-35-643,-676 1112-1789,-107-50 587,949-1463 1919,-157 248-318,-131 187 1210,299-466-71,33-53-70,15-23-162,17-41 277,35-80 385,67-132 0,88-135-716,-192 382-439,258-460-992,348-468-1,389-389-815,-785 1050 1751,792-944 456,-908 1095 1446,-85 116-1185,-7 22-249,-10-1-355,1 0 0,-1 0 0,-1 1 0,1-1 1,-1 1-1,0-1 0,0 9 0,-9 67-5,-3-1 1,-4-1 0,-25 79-1,-269 772-448,-80-22-1005,-528 827 641,897-1700 728,-27 51 3,-118 158-1,165-241 37,-1-1 0,0 1 0,0 0 0,0-1 0,0 1 0,0-1 0,-1 0 0,1 0 0,0 0 0,-1 0 0,0 0 0,0 0 0,1 0 0,-1-1 0,0 0 0,0 0 0,-5 2 0,3-21 0,13-26 0,12-24 177,3 2 0,3 0 0,34-63 0,122-191 836,-152 271-946,630-1007-94,346-605-437,-939 1537 463,444-755-26,-456 808 27,-54 70 6,0 0-1,0 0 0,0 0 0,0 0 0,0 1 0,0-1 0,0 0 0,0 0 1,0 1-1,0-1 0,0 0 0,1 1 0,-1-1 0,0 1 0,0 0 0,1-1 1,1 1-1,6 14 226,-12 42 333,-11 6-432,-3-1 0,-3-1 0,-54 113 0,-749 1362-1581,153-554 1346,-55-53 109,554-719-13,150-184 7,-1 0-1,-51 42 0,71-65 1,0 0 0,0 0 0,0-1 0,-1 1 0,1-1 0,0 0 0,-1 0 0,1 0 0,-1 0 0,1 0 0,-1 0 0,0-1 0,1 1 0,-1-1 0,0 0 0,1 0 0,-5 0 0,5-1 0,1 1 0,0-1 0,-1 0 0,1 0 0,0 0 0,-1 0 0,1 0 0,0 0 0,0 0 0,0 0 0,0 0 0,0 0 0,0-1 0,0 1 0,0 0 0,1-1 0,-1 1 0,0-1 0,1 1 0,-1-1 0,1 1 0,-1-2 0,-1-12 0,0 1 0,1-1 0,1 0 0,0 0 0,4-21 0,15-77 0,5 1 0,4 1 0,59-146 0,382-805-67,99 44-57,-155 369-474,-273 452 1107,190-203-1,-303 369-264,-21 21-155,1 1-1,1 0 1,0 0 0,0 1 0,1 0 0,0 1 0,0 0 0,0 0 0,1 1 0,13-7-1,-22 13-85,0 0-1,0 0 1,0 0-1,-1 1 1,1-1-1,0 0 1,0 0-1,0 1 1,0-1-1,0 0 1,-1 1-1,1-1 0,0 1 1,0-1-1,-1 1 1,1 0-1,0-1 1,-1 1-1,1 0 1,-1-1-1,1 1 1,-1 0-1,1-1 1,-1 1-1,1 0 0,-1 0 1,0 0-1,1 0 1,-1-1-1,0 1 1,0 0-1,0 0 1,0 0-1,1 0 1,-1 0-1,0 0 1,-1-1-1,1 1 0,0 0 1,0 0-1,0 0 1,0 0-1,-1 0 1,1 0-1,-4 28-2,-1 0 0,-2-1 0,0 0 0,-2 0 0,-1-1 0,-1 0 0,-16 27 0,4-5 0,-136 301-2,-139 318-856,123-240 563,-189 432 206,233-584 95,-176 270 0,268-486-6,23-37 0,0 1 0,2 0 0,-13 32 0,27-50 0,13-17 0,164-195 0,-151 172 0,419-518-100,531-683-228,57-236-122,-1027 1463 463,17-28-41,-23 36 29,0 1 0,0-1 0,0 0-1,0 0 1,0 0 0,0 0 0,0 0-1,0 0 1,0 0 0,0 0 0,0 0-1,0 0 1,0 0 0,0 1 0,0-1-1,0 0 1,0 0 0,0 0 0,0 0 0,0 0-1,0 0 1,0 0 0,0 0 0,1 0-1,-1 0 1,0 0 0,0 0 0,0 0-1,0 0 1,0 0 0,0 0 0,0 0-1,0 0 1,0 0 0,0 0 0,0 0-1,1 0 1,-1 0 0,0 0 0,0 0 0,0 0-1,0 0 1,0 0 0,0 0 0,-9 27 143,-596 1279 878,-101-39-1435,-208 413-5,879-1611 418,-2 4 0,3 1 0,-34 107 0,67-167 21,10-20 122,20-32 208,-2-1 0,29-60 0,-10 19-227,634-1130-377,-16 25-58,65 40 219,-321 555 250,-400 578-76,1-2 22,0-1-1,2 2 1,-1 0 0,2 0-1,-1 1 1,15-11-1,-26 22-100,1 0-1,0 1 0,0-1 0,-1 0 1,1 1-1,0-1 0,0 1 1,0-1-1,-1 1 0,1-1 0,0 1 1,0 0-1,0-1 0,0 1 0,0 0 1,0 0-1,0 0 0,0 0 1,0 0-1,0 0 0,0 0 0,0 0 1,0 0-1,0 0 0,0 1 0,0-1 1,0 0-1,-1 1 0,1-1 0,0 0 1,0 1-1,0-1 0,0 1 1,-1-1-1,1 1 0,0 0 0,0-1 1,-1 1-1,1 0 0,0 1 0,1 2 0,0 0-1,0 0 0,-1 1 0,0-1 0,0 0 1,0 1-1,0-1 0,-1 1 0,0 4 0,-2 37-1,-3 0 0,-2-1 0,-1 1 0,-25 73 0,33-117 0,-91 293-113,-130 283 1,-174 271-705,346-752 812,-277 545-3,-45-34 9,308-525-1,59-80 0,8-11 0,33-47 0,940-1257 211,-529 776-488,125-154 268,-38-23 12,-402 506-47,45-63 931,-174 265-857,-1 1-1,1 0 1,-1-1 0,1 1 0,0 1 0,1-1 0,-1 1 0,8-5 0,-11 7-30,-1 1 0,1 0 1,-1 0-1,1 0 1,0-1-1,-1 1 0,1 0 1,-1 0-1,1 0 1,-1 0-1,1 0 0,0 0 1,-1 0-1,1 0 0,-1 0 1,1 0-1,0 1 1,-1-1-1,1 0 0,-1 0 1,1 0-1,-1 1 1,1-1-1,-1 0 0,1 1 1,-1-1-1,1 0 1,-1 1-1,1-1 0,-1 1 1,1 0-1,0 2 0,0-1 0,0 1 1,0 0-1,0 0 0,0 0 0,-1 0 0,1 0 1,-1-1-1,0 1 0,0 0 0,-1 4 0,-3 38 0,-2 0 0,-2-1 0,-18 56 0,-50 151-150,-169 377-1,-165 211-941,-143 177-590,-78-42 1431,578-899 1358,86-147-305,51-81-1,330-465-662,45 21-800,-74 114 526,552-736 128,-803 1029-16,181-266 12,-265 382 11,-30 54 25,-7 20 178,-11 3-154,-1 0 0,1 0 0,-1 1 1,0-1-1,0 0 0,-1 1 0,1-1 0,0 1 0,-1-1 0,0 1 0,0-1 0,-1 5 1,-2 50 60,-3 0 0,-3 0 0,-26 94 0,-32 85-112,-101 236-1,-133 227-824,-819 1503 562,1231-2455 265,815-1538-6,-424 938 6,-190 331 0,-104 118 0,-197 387 0,-8 25 0,-8 43 0,-116 457 965,-46 4-980,-468 1055-770,307-801 598,294-684 181,-217 505 136,364-786 679,-88 158-790,481-755-351,-123 196 83,-271 421 249,222-343 0,28 39 0,-349 466 0,62-63 0,-72 76 0,0 0 0,0 0 0,0 0 0,1 1 0,-1-1 0,1 1 0,-1 0 0,1 0 0,0 0 0,0 1 0,0-1 0,0 1 0,0 0 0,0 0 0,1 1 0,-1-1 0,0 1 0,8 0 0,-10 1 0,0 0 0,0 0 0,0 0 0,0 1 0,0-1 0,-1 1 0,1-1 0,0 1 0,-1 0 0,1-1 0,-1 1 0,0 0 0,1 0 0,-1 0 0,0 0 0,0 0 0,0 1 0,-1-1 0,1 0 0,0 0 0,-1 1 0,1-1 0,-1 0 0,0 1 0,0 3 0,2 20 44,-1-1 0,-1 1 1,-2-1-1,-6 41 1,-32 116 367,-147 439-273,-39 0-161,120-335 32,-150 374-10,226-570 0,30-75 0,10-19 0,9-17 0,-1-2 0,-2 0 0,0 0 0,19-39 0,-5 9 0,679-1121 0,-308 516 0,-367 598 0,-25 42 0,0 0 0,2 1 0,0 0 0,0 1 0,2 0 0,22-22 0,-35 38 0,0-1 0,1 1 0,-1-1 0,1 1 0,-1 0 0,1 0 0,-1-1 0,1 1 0,-1 0 0,1 0 0,-1 0 0,1-1 0,-1 1 0,1 0 0,-1 0 0,1 0 0,0 0 0,-1 0 0,1 0 0,-1 0 0,1 0 0,-1 0 0,1 0 0,-1 1 0,1-1 0,-1 0 0,1 0 0,-1 0 0,1 1 0,-1-1 0,1 0 0,-1 1 0,1-1 0,-1 0 0,1 1 0,-1-1 0,0 1 0,1-1 0,-1 0 0,0 1 0,1-1 0,-1 1 0,0-1 0,0 1 0,1-1 0,-1 1 0,0-1 0,0 1 0,0 0 0,0-1 0,0 1 0,0-1 0,0 1 0,0-1 0,0 1 0,0-1 0,0 1 0,0 0 0,0-1 0,0 1 0,0-1 0,-1 1 0,1 33 0,-1 0 0,-2 0 0,-1 0 0,-16 60 0,14-71 0,-148 528 0,-42-3 0,39-112 0,70-172 0,82-238 0,10-20 0,23-34 0,70-110 0,137-258 0,-183 301 0,183-359 0,-185 340 0,-4-2 0,32-131 0,-98 270 0,-25 47 0,28-44 0,-82 118 0,-5-4 0,-7-5 0,-5-5 0,-154 133 0,194-195 0,21-17 0,-107 75 0,161-125 0,-1 0 0,1 0 0,-1 0 0,1 0 0,-1 0 0,1 0 0,-1-1 0,0 1 0,0-1 0,1 1 0,-1-1 0,0 1 0,0-1 0,1 0 0,-1 0 0,0 0 0,0 0 0,0 0 0,1-1 0,-1 1 0,0 0 0,0-1 0,1 1 0,-1-1 0,0 0 0,1 1 0,-1-1 0,1 0 0,-1 0 0,1 0 0,-1 0 0,1 0 0,-1-1 0,1 1 0,0 0 0,0-1 0,0 1 0,0-1 0,0 1 0,0-1 0,0 1 0,0-1 0,1 0 0,-1 1 0,0-3 0,-4-11 0,0 0 0,0 0 0,2 0 0,-3-19 0,5 25 0,-12-99 0,4-1 0,5 0 0,14-148 0,65-322 0,262-957 0,-333 1518 0,-7 18 0,-12 38 0,2-7 0,-173 390 7,-59 144-131,27 7-456,-161 387 574,331-851 6,-117 189 0,128-248 0,37-48 0,0-1 0,-1 1 1,1-1-1,0 1 0,-1-1 0,1 1 0,0-1 0,-1 0 0,1 1 0,-1-1 0,1 0 0,-1 1 0,1-1 0,-1 0 0,1 1 0,-1-1 0,1 0 0,-1 0 0,1 1 0,-1-1 0,1 0 0,-1 0 0,0 0 0,1 0 0,-1 0 0,1 0 0,-1 0 0,0 0 0,1 0 0,-1 0 0,1 0 0,-1 0 0,1-1 0,-1 1 0,1 0 0,-1 0 0,0-1 0,1 1 0,-1 0 0,1-1 0,0 1 0,-1 0 0,1-1 0,-1 1 1,1-1-1,-1 1 0,1 0 0,0-1 0,-1 1 0,1-1 0,0 1 0,0-1 0,-1 0 0,1 1 0,0-1 0,0 0 0,-7-43 99,7 41-82,-7-164 301,21-232 1,48-168-371,48-250 52,44 12 0,-135 724 0,-18 60 0,-11 25 0,-20 36 0,-360 629-11,258-430-142,-473 787-804,472-817 927,-270 382-127,363-541 382,-3-3-1,-2-1 1,-2-2-1,-69 50 1,113-92-213,0 0 0,1 0-1,-1 0 1,0-1 0,0 0 0,0 1 0,0-1 0,0 0 0,0 0 0,-5 0 0,7-1-10,0 0 0,0 0 0,0 0 0,0 0 0,0 0 0,0 0 0,0 0 0,0-1 0,0 1 0,0 0 0,1-1 0,-1 1 0,0-1 0,0 1 0,0-1 0,1 1 0,-1-1 0,0 0 0,0 1 0,1-1 0,-1 0 0,1 0 0,-1 1 0,0-2 0,-2-5-1,1 0-1,1 0 1,-1 0-1,1 0 0,0 0 1,1-1-1,-1 1 0,2 0 1,0-9-1,8-85 0,4 1 0,50-191 0,94-199 0,251-585-799,-141 391 782,106-281 17,-345 875 0,-28 79 0,-12 26 0,-27 54 0,-38 95 0,38-76 0,-1149 2186-624,1174-2249 625,-273 460-44,192-341 33,-144 167-1,174-231-41,39-45 289,-1-2 0,-1-1 1,-2-1-1,-1-2 0,-39 29 0,68-56-231,0-1-1,1 1 0,-1-1 0,-1 1 0,1-1 1,0 0-1,0 0 0,0 0 0,-1 0 0,1 0 1,0-1-1,-1 1 0,1-1 0,-1 1 0,1-1 1,0 0-1,-1 0 0,1 0 0,-1 0 0,1-1 0,-1 1 1,1 0-1,0-1 0,-1 0 0,-2-1 0,3-1-5,-1 1 0,1-1 0,0-1 0,-1 1 0,2 0-1,-1 0 1,0-1 0,1 1 0,-1-1 0,1 0-1,0 1 1,0-1 0,0 0 0,1 0 0,-1 1-1,1-8 1,-3-52 0,3-1 0,3 1 0,17-107 0,58-198 0,3 69-42,164-396 0,187-251-629,19 128 671,-432 786 0,-13 19 0,0 1 0,2 0 0,-1 0 0,2 1 0,-1 0 0,2 1 0,14-14 0,-16 27 0,-10 20 0,-13 29 129,-1-1 1,-3 0-1,-33 60 0,25-52-17,-145 288-567,-420 629 0,-336 240-39,762-1011 285,-225 263 105,388-465 103,1 0 1,0 0-1,-1 0 0,0-1 1,1 1-1,-1-1 0,0 1 1,-1-1-1,1 0 0,0 0 1,-1 0-1,-5 2 0,8-4 2,1-1 0,-1 1 1,1 0-1,-1 0 0,1 0 0,-1-1 0,1 1 0,-1 0 0,1 0 0,-1-1 0,1 1 0,-1-1 0,1 1 0,0 0 0,-1-1 0,1 1 0,0-1 1,-1 1-1,1-1 0,0 1 0,-1-1 0,1 1 0,0-1 0,0 1 0,0-1 0,0 1 0,-1-1 0,1 0 0,-2-37 141,10-57 438,26-120 1,-26 170-543,165-690-238,50 5-317,347-763 476,-313 843-164,-230 572 205,-30 69 0,-11 21 0,-20 31 261,-54 95 0,27-39 69,-189 288-13,-171 275-1184,-368 596-1067,-70-35 338,337-585 2278,246-308-149,196-241 344,79-87-835,-1 0-1,1 0 1,-1 0-1,0-1 1,0 1 0,1-1-1,-1 1 1,0-1-1,0 1 1,0-1-1,-1 0 1,1 0-1,0 0 1,0 0 0,-1-1-1,1 1 1,0-1-1,-1 1 1,1-1-1,-1 0 1,1 0-1,0 0 1,-1 0 0,-4-1-1,4-1 7,1-1 0,-1 0 0,1 1 0,-1-1 0,1 0 1,0 0-1,0-1 0,0 1 0,1 0 0,-1-1 0,1 1 0,-1-1 0,1 0 0,1 1 0,-1-1 0,0-5 0,-12-76 130,4 1-1,3-2 1,10-135 0,-1 85-166,20-1567-12,4 1210 0,-26 478 0,1 0 0,-1-1 0,-1 1 0,0-1 0,-1 1 0,-3-16 0,4 29 0,0 1 0,0 0 0,-1 0 0,1-1 0,-1 1 0,1 0 0,-1 0 0,1 0 0,-1-1 0,0 1 0,1 0 0,-1 0 0,0 0 0,0 0 0,0 0 0,0 0 0,0 1 0,0-1 0,0 0 0,0 0 0,0 1 0,-1-1 0,1 1 0,0-1 0,0 1 0,-2-1 0,0 1 0,-1 1 0,1-1 0,-1 1 0,1 0 0,0 0 0,0 0 0,0 1 0,0-1 0,0 1 0,0 0 0,0-1 0,0 1 0,0 1 0,1-1 0,-4 4 0,-37 37 0,1 2 0,3 2 0,-53 84 0,38-54 0,-1341 2103-1294,1050-1583 1281,294-519 13,37-66 0,7-19 0,6-11 76,0-1 1,2 0 0,0 1 0,1 0-1,1-1 1,1 1 0,7-21 0,3-23 179,162-553 179,54 4-1164,-201 536 574,348-839-270,59 32 322,-405 826 90,124-208 3,-105 197 10,-39 58 0,-10 18 0,-13 24 195,0-1-1,-32 59 0,11-25 94,-911 1765-751,836-1628 463,14-23 0,-175 254 0,259-421 0,-4 8 0,-2-1 0,0 0 0,-2 0 0,-33 28 0,50-47 9,0 0 0,0 0 0,0 0 0,0 0-1,0-1 1,0 1 0,0 0 0,0 0 0,0-1 0,0 1 0,0-1 0,-1 1 0,1-1 0,0 0-1,0 1 1,-1-1 0,1 0 0,0 0 0,-1 0 0,1 0 0,0 0 0,0 0 0,-1 0 0,1 0-1,0 0 1,-1-1 0,1 1 0,0-1 0,0 1 0,0-1 0,-2 0 0,1-2 27,0 0 0,1 0 0,0 0 0,0 0 0,0 0 1,0 0-1,0 0 0,0 0 0,1 0 0,0-1 0,-1 1 0,1 0 1,0 0-1,1-5 0,6-56 27,3 1 0,33-118 1,-29 127-52,377-1189-795,80 14 203,-197 527 707,-248 630-129,20-38 1,-146 343 1,-156 349-18,-523 1084-34,130-499 65,630-1134-11,12-17-2,-2-1 0,0 0 0,0 0 0,-1-1 0,-1 0 1,-1 0-1,0-2 0,-27 23 0,39-34 0,-1 0 0,0-1 0,0 1 0,0-1 0,0 1 0,0-1 0,0 1 0,0-1 0,0 0 0,0 1 0,0-1 0,0 0 0,0 0 0,0 0 0,0 0 0,0 0 0,0 0 0,0 0 0,0 0 0,0 0 0,0-1 0,0 1 0,0 0 0,0-1 0,0 1 0,0-1 0,0 1 0,0-1 0,0 1 0,0-1 0,0 1 0,1-1 0,-1 0 0,0 0 0,0 1 0,1-1 0,-1 0 0,0 0 0,1 0 0,-1-1 0,-4-7 0,1-1 0,0 1-1,1-1 1,0 0 0,0 0 0,1 0 0,0 0-1,0-11 1,-1-101 72,4 74 22,6-299-44,15 0 1,16 2-1,164-675 1,-124 739-51,12 4 0,159-335 0,-209 537 0,-31 66 0,-9 22 0,-18 40 177,-2-2 0,-30 59 0,5-15 65,-101 225-88,-1324 2577-2859,1464-2886 2705,-39 68 0,-81 110 0,117-177-7,-1-2 0,0 1 1,-1-1-1,0 0 1,-1-1-1,1-1 0,-2 0 1,-16 9-1,22-14 65,1 0 0,-1 0 0,0-1 0,0 0 0,0 0 0,0-1 0,0 1-1,-1-2 1,1 1 0,0-1 0,0 0 0,-1 0 0,1-1 0,0 0 0,0 0 0,0-1 0,-9-3 0,14 4-14,0 0 1,0 1-1,1-1 1,-1 0-1,0-1 1,1 1-1,-1 0 1,1 0-1,0-1 1,-1 1-1,1 0 1,0-1-1,0 0 1,-1 1-1,1-1 1,0 0-1,1 1 1,-1-1-1,0 0 1,1 0-1,-1 0 1,1 0 0,-1 1-1,1-4 1,4-53 419,-3 54-442,15-65 18,3 0-1,52-123 1,-66 179-36,363-864-397,37 17 0,537-837 0,-913 1649 383,19-31 5,97-123 1,-140 197 4,-1-1 0,1 1 0,0 0 0,0 1 0,0-1 0,1 1 0,0 0 0,0 0 0,0 0 0,8-2 0,-13 5 0,0 1 0,0 0 0,0 0 0,0 0 0,-1 0 0,1 0 0,0 0 0,0 0 0,0 0 0,0 0 0,0 1 0,0-1 0,0 0 0,-1 1 0,1-1 0,0 0 0,0 1 0,0-1 0,-1 1 0,1-1 0,0 1 0,0 0 0,-1-1 0,1 1 0,-1 0 0,1-1 0,0 1 0,-1 0 0,1 0 0,1 4 0,0-1 0,-1 1 0,1-1 0,-1 1 0,0 0 0,-1-1 0,1 1 0,-1 0 0,0 6 0,-1 26 0,-2 0 0,-1-1 0,-17 66 0,-48 130 0,50-171 0,-617 1576-907,-164-49 697,685-1395 210,103-179 1,12-23 3,21-41 155,109-195 749,216-304 0,-191 313-1039,915-1548-688,-1007 1673 719,264-417-81,-318 515 181,0 1 0,1 1 0,0-1 0,22-17 0,-31 28 0,-1 1 0,1-1 0,0 0 0,-1 1 0,1-1 0,0 1 0,-1-1 0,1 1 0,0-1 0,0 1 0,-1 0 0,1-1 0,0 1 0,0 0 0,0-1 0,0 1 0,-1 0 0,1 0 0,0 0 0,0 0 0,0 0 0,0 0 0,0 0 0,0 0 0,-1 0 0,1 0 0,0 1 0,0-1 0,0 0 0,0 1 0,-1-1 0,1 0 0,0 1 0,0-1 0,-1 1 0,1-1 0,0 1 0,-1 0 0,1-1 0,0 1 0,-1 0 0,1-1 0,-1 1 0,1 0 0,-1-1 0,1 1 0,-1 0 0,0 0 0,1 1 0,1 7 22,1 0 0,-1 0-1,-1 1 1,0-1-1,0 1 1,-1-1-1,0 0 1,-1 1 0,-2 11-1,-23 103 442,13-70-285,-43 155-199,-9-2-1,-133 288 1,-244 376-288,43-193 309,264-477 0,-197 228 0,250-346 0,50-66 0,31-17 0,0 0 0,1 0 0,-1 0 0,0 0 0,0 0 0,0 0 0,0 0 0,0 0 0,1 0 0,-1 0 0,0-1 0,0 1 0,0 0 0,0-1 0,1 1 0,-1 0 0,0-1 0,0 1 0,1-1 0,-1 1 0,0-1 0,1 1 0,-2-2 0,0-2 0,0-1 0,0 1 0,1-1 0,-1 1 0,1-1 0,0 1 0,0-1 0,1 0 0,-1 0 0,1 0 0,0 1 0,1-6 0,5-85 0,32-166 0,-26 192 0,250-1323-21,11-67 21,-162 611 0,-110 834 0,-1-18 0,-1 33 0,-1 0 0,1 0 0,-1 0 0,1 0 0,-1 0 0,1 1 0,0-1 0,0 0 0,0 1 0,0-1 0,0 1 0,0 0 0,0-1 0,0 1 0,0 0 0,1-1 0,-2 4 0,-171 323 880,-381 700-1527,-453 828 227,933-1703 411,23-46 7,-4-3-1,-70 100 0,106-179 3,-2 0 0,0-1 0,-44 37 0,55-52-8,-7 4 195,27-43 504,365-869-331,-152 340-1160,531-1099 344,-594 1367 430,315-432 1,-468 713 22,46-57-34,-51 64 46,-1 1 0,1 0 0,-1 0 0,1 0 0,0 0 0,0 1-1,-1-1 1,1 0 0,0 1 0,1 0 0,-1-1 0,0 1 0,0 0-1,1 0 1,-1 0 0,0 0 0,1 0 0,-1 1 0,1-1 0,-1 1-1,1 0 1,4-1 0,-6 4 24,1-1-1,-1 0 0,0 1 1,0-1-1,0 0 1,0 1-1,0-1 0,-1 1 1,1 0-1,-1-1 1,1 1-1,-1-1 1,0 1-1,0 0 0,0-1 1,-1 1-1,1 0 1,0-1-1,-1 1 1,0-1-1,-1 5 0,-16 66 116,-3-1 0,-51 118 0,38-103-139,-313 825-1024,-72 182 500,-45-12 540,371-882-25,-173 272 0,260-461 0,-1-1 0,0 1 0,-1-1 0,0-1 0,-1 0 0,0 0 0,0 0 0,-1-1 0,-12 8 0,21-16 9,-1 1-1,1 0 1,0-1 0,0 1-1,-1-1 1,1 1-1,-1-1 1,1 1 0,0-1-1,-1 0 1,1 0 0,-1 0-1,1 0 1,-1 0 0,1 0-1,0 0 1,-1 0-1,1-1 1,-1 1 0,1-1-1,0 1 1,-1-1 0,1 1-1,0-1 1,0 0 0,-2 0-1,1-2 49,-1 1 0,1-1 0,0 0 0,0 0-1,1 0 1,-1 0 0,0 0 0,1 0 0,0 0 0,0 0-1,-1-5 1,-6-27 51,2-1-1,2 0 0,1 0 1,2 0-1,4-44 0,10-110-198,9 2 0,69-287 0,149-361-628,345-798 717,-325 1072 2,-259 560 0,23-37 0,-16 38 0,-8 25 0,-12 44 0,-2 0 0,-34 90 0,45-147 0,-164 489-551,-20-8-1,-23-8 1,-351 593 0,440-880 609,-8-6 0,-8-6 0,-7-6 0,-9-7 0,-272 239 0,396-386 419,10-8 251,-1 0 0,-33 20 0,51-36-719,1 0 1,-1 0-1,1 0 1,-1-1-1,0 1 0,1 0 1,-1-1-1,0 1 1,0-1-1,1 0 1,-1 1-1,0-1 0,0 0 1,0 0-1,1 0 1,-1 0-1,0-1 1,0 1-1,0 0 0,-3-2 1,3 0-11,-1 0 1,0 0-1,1 0 0,-1 0 1,1 0-1,0-1 1,0 1-1,-1-1 1,2 0-1,-1 0 0,0 1 1,-2-6-1,-10-28 1,1-1 0,2 0 0,1 0 0,2-1 0,-3-41 0,8 62 0,-17-150-10,6-1 0,12-227-1,65-340-858,154-487 279,-136 907 503,220-545-1,-287 825 74,9-23 7,3 2 1,1 0 0,46-65 0,-73 119 6,1 1 0,0-1 0,0 1 0,0-1 0,1 1 0,-1-1 0,0 1 0,0 0 0,1 0 0,-1 0 0,1 0 0,-1 0 0,1 0 0,-1 0 0,4-1 0,-5 3 0,1-1 0,-1 0 0,1 1 0,-1-1 0,0 1 0,1 0 0,-1-1 0,1 1 0,-1-1 0,0 1 0,0-1 0,1 1 0,-1 0 0,0-1 0,0 1 0,0 0 0,0-1 0,0 1 0,0 0 0,0-1 0,0 1 0,0 0 0,0-1 0,0 1 0,0-1 0,0 1 0,-1 1 0,-19 77 0,-220 488-2,-51 4-210,131-262-56,-1166 2561-371,1238-2593 546,17-49 1169,71-227-1067,-3 8 179,0 1-1,0-1 1,-2 0 0,1-1 0,-1 1 0,0-1-1,0 1 1,-11 10 0,16-19-185,-1 0-1,1 1 1,0-1-1,-1 0 1,1 0-1,-1 1 1,1-1-1,-1 0 1,1 0 0,-1 0-1,1 0 1,-1 0-1,1 0 1,-1 0-1,1 0 1,-1 0-1,1 0 1,-1 0 0,1 0-1,-1 0 1,1 0-1,-1 0 1,1-1-1,-1 1 1,1 0 0,0 0-1,-1-1 1,1 1-1,-1 0 1,1 0-1,0-1 1,-1 1-1,1 0 1,0-1 0,-1 1-1,1-1 1,0 1-1,-1 0 1,1-1-1,0 1 1,0-1-1,0 1 1,-1-1 0,1 1-1,0-1 1,0 1-1,0-1 1,0 1-1,0-1 1,0 1-1,0-1 1,0 1 0,0-1-1,0 1 1,0-2-1,-3-31-2,0 0 0,2 0 0,1-1 0,2 1 0,9-47 0,-10 67 0,37-235-76,77-271 0,108-246-628,-184 638 650,709-1914 54,-706 1941 0,-7 11 0,4 1 0,78-127 0,-105 201 0,-12 25 0,-21 50 0,-39 84 0,13-39 0,-915 2044-898,404-1070 781,432-871 6,-9-5 0,-312 359 0,423-537 171,-12 15 118,-1-2 0,-3-1 0,-1-1 0,-70 46 0,108-80-122,-1-1 0,0 0 0,1 0 0,-1 0 0,0 0 0,0-1 0,0 1 1,0-1-1,0 0 0,-1-1 0,1 1 0,0-1 0,0 1 0,-1-1 0,1 0 1,0-1-1,0 1 0,-7-2 0,7 0-39,1 0 0,0 0 0,0 0 0,0 0 1,0-1-1,0 1 0,0-1 0,0 0 0,1 1 0,0-1 0,-1 0 0,1-1 1,0 1-1,1 0 0,-1-1 0,-2-6 0,-3-14-31,1 0 0,1-1 0,2 0 0,0 0 0,1-26 0,1 38 49,14-725-35,70 7 0,43 32 0,20-156 0,-139 771 0,-11 69 0,-5 18 0,-4 13 0,1 0 0,0 0 0,1 2 0,1-1 0,1 1 0,-9 24 0,-8 15 0,-481 1174-702,322-748 155,-450 1034 494,517-1219 53,96-263 201,21-35-180,1 1 0,0-1 0,-1 1 0,1-1 0,-1 0 0,1 1 0,-1-1 0,1 1 0,-1-1 1,0 0-1,1 0 0,-1 1 0,1-1 0,-1 0 0,0 0 0,1 0 0,-1 0 0,0 0 0,1 1 0,-1-1 0,1 0 0,-1 0 1,0-1-1,1 1 0,-1 0 0,0 0 0,1 0 0,-1 0 0,1-1 0,-2 1 0,0-4 7,-1 1 0,1-1 0,0 0 0,0 0 0,0 1 0,0-1 0,1-1 0,0 1 0,0 0 0,0 0 0,0 0 0,0-1 0,1 1 0,0 0 0,0-6 0,-8-220-28,27-304 0,68-234 0,12 212 0,-67 425 0,6 1 0,59-136 0,-48 170 0,-35 80 0,-14 16 0,0 0 0,0 0 0,0 0 0,0 0 0,1 0 0,-1 0 0,0 0 0,0 0 0,0 0 0,0 0 0,1 0 0,-1 0 0,0 0 0,0 0 0,0 1 0,0-1 0,1 0 0,-1 0 0,0 0 0,0 0 0,0 0 0,0 0 0,0 0 0,0 0 0,1 0 0,-1 1 0,0-1 0,0 0 0,0 0 0,0 0 0,0 0 0,0 0 0,0 1 0,0-1 0,0 0 0,1 0 0,-1 0 0,0 0 0,0 1 0,0-1 0,0 0 0,0 0 0,0 0 0,0 0 0,0 1 0,0-1 0,0 0 0,0 0 0,0 0 0,-1 0 0,1 0 0,0 1 0,0-1 0,0 0 0,0 0 0,0 0 0,0 0 0,0 1 0,0-1 0,0 0 0,0 0 0,-1 0 0,-6 25 0,-1-1 0,-1 0 0,-1 0 0,-1-1 0,-22 34 0,-6 15 0,-384 833-752,279-533 627,-154 373 94,-52-31 37,285-612-6,49-87 0,16-15 0,-1 0 0,1 0 0,0 0 0,0 0 0,-1 0 0,1 0 0,0 0 0,0-1 0,-1 1 0,1 0 0,0 0 0,0 0 0,0 0 0,-1 0 0,1 0 0,0 0 0,0-1 0,0 1 0,-1 0 0,1 0 0,0 0 0,0-1 0,0 1 0,0 0 0,-1 0 0,1 0 0,0-1 0,0 1 0,0 0 0,0 0 0,0-1 0,0 1 0,0 0 0,0 0 0,0-1 0,0 1 0,0 0 0,0 0 0,0-1 0,0 1 0,0 0 0,0 0 0,0-1 0,0 1 0,0-1 0,4-22 0,0 0 0,2 0 0,0 0 0,1 1 0,2-1 0,20-37 0,-14 27 0,303-597 0,-31 66 0,-214 402 0,83-270 0,75-578-52,-116 457 856,-49 317-654,-56 209-150,-8 24 0,-3 6 0,-19 53 0,-192 368 0,-960 1650-1997,1087-1936 1909,-105 181-119,147-238 158,-61 160 0,97-218 32,-1-1 0,8-52 214,37-355 579,170-736 0,139-249-911,-216 737 135,-119 526 0,-10 105 0,-1 1 0,0-1 0,1 0 0,-1 0 0,0 0 0,0 0 0,0 1 0,0-1 0,-1 0 0,1 0 0,0 0 0,-1 1 0,1-1 0,-1 0 0,0 0 0,0 1 0,1-1 0,-1 1 0,0-1 0,0 1 0,-1-1 0,1 1 0,0-1 0,0 1 0,-1 0 0,-1-2 0,0 3 0,0 0 0,0 1 0,0-1 0,0 1 0,1-1 0,-1 1 0,0 0 0,0 0 0,1 1 0,-1-1 0,0 0 0,1 1 0,0-1 0,-1 1 0,1 0 0,0 0 0,-3 3 0,-35 34 145,1 1 0,2 2 0,-50 75 0,58-77-50,-1470 1976-1160,1457-1958 1065,22-29 0,-2-1 0,0-1 0,-30 27 0,38-48 0,15-20 0,19-34 0,455-757 1179,-416 710-1310,301-457-612,36 34 722,-308 426 21,-61 76 0,-27 16 0,1 0 0,-1 0 0,0 0 0,1 0 0,-1 0 0,0 0 0,0 0 0,1 0 0,-1 0 0,0 0 0,1 0 0,-1 1 0,0-1 0,0 0 0,1 0 0,-1 0 0,0 0 0,1 1 0,-1-1 0,0 0 0,0 0 0,0 0 0,1 1 0,-1-1 0,0 0 0,0 1 0,0-1 0,0 0 0,1 0 0,-1 1 0,0-1 0,0 0 0,0 1 0,0-1 0,0 0 0,0 0 0,0 1 0,0-1 0,0 0 0,0 1 0,0 0 0,-12 45 0,-17 19 191,-3-1 0,-3-2 0,-79 109 0,81-133-39,33-38-152,0 0 0,0 0 0,1 0 0,-1-1 0,0 1 0,0 0 0,0 0 0,0-1 0,0 1 0,0 0 0,0 0 0,0 0 0,0-1 0,0 1 0,0 0 0,0 0 0,0 0 0,0-1 0,0 1 0,0 0 0,-1 0 0,1 0 0,0-1 0,0 1 0,0 0 0,0 0 0,0 0 0,0-1 0,0 1 0,-1 0 0,1 0 0,0 0 0,0 0 0,0 0 0,0-1 0,-1 1 0,1 0 0,0 0 0,0 0 0,0 0 0,-1 0 0,1 0 0,0 0 0,0 0 0,-1 0 0,1 0 0,0 0 0,0 0 0,0 0 0,-1 0 0,1 0 0,0 0 0,0 0 0,0 0 0,-1 0 0,1 0 0,0 0 0,0 0 0,6-25 0,28-84 0,-3 7 0,4 2 0,74-152 0,-19 53 0,-5 9 0,-70 170 0,-23 35 0,-36 47 0,-4-2 0,-102 101 0,28-34 0,42-33 0,46-51 0,-3-1 0,-2-2 0,-1-1 0,-48 35 0,86-72 0,0 0 0,-1 0 0,1-1 0,-1 1 0,1-1 0,-1 1 0,0-1 0,0 0 0,1 0 0,-1 0 0,0 0 0,0 0 0,0-1 0,0 1 0,0-1 0,0 0 0,0 0 0,0 0 0,0 0 0,-4-1 0,5 0 0,1 0 0,-1-1 0,0 1 0,1 0 0,-1-1 0,0 1 0,1-1 0,0 0 0,-1 0 0,1 1 0,0-1 0,0 0 0,0 0 0,0 0 0,0 0 0,0 0 0,1 0 0,-1 0 0,1-1 0,-1-3 0,0-12 0,0-1 0,1 1 0,1-1 0,6-35 0,40-195 0,19-145 0,-66 360 0,-9 24 0,6 11 0,-1 1 0,1-1 0,-1 1 0,1 0 0,0 0 0,0 0 0,0 1 0,0-1 0,0 1 0,0-1 0,-2 5 0,-54 48 0,-73 53 0,101-85 0,-2-1 0,0-2 0,-1-1 0,-52 20 0,82-37 0,1-1 0,0 1 0,-1-1 0,0 0 0,1 0 0,-1 0 0,1-1 0,-1 1 0,0-1 0,0 0 0,1 0 0,-1 0 0,0-1 0,1 1 0,-1-1 0,0 0 0,1 0 0,-1 0 0,1-1 0,-7-2 0,8 1 0,-1 0 0,1 0 0,-1 0 0,1-1 0,0 1 0,0 0 0,1-1 0,-1 0 0,1 1 0,-1-1 0,1 0 0,0 0 0,1 0 0,-1 1 0,1-1 0,-1 0 0,1 0 0,0 0 0,1 0 0,0-5 0,3-26 0,1 1 0,1 0 0,20-59 0,50-106 0,-7 17 0,-38 82-1365,-9 19-5461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392E-1202-4D4B-812B-0883B770CFF7}" type="datetimeFigureOut">
              <a:rPr lang="zh-TW" altLang="en-US" smtClean="0"/>
              <a:t>2023/12/13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8DDB3-2B39-427F-B1BA-71B7DE647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7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5B8CC-CC87-43C0-8261-472F822154B8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B7E46-42CD-4C17-A5B7-5D7F4E51423D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2455D-40C8-41EC-B7A7-0C91E8C03F97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37CBB-BDF1-44F3-850B-C5C002B8B83C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7047-A528-4592-85E7-A78B423AB92C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CD312-A749-42C0-84C1-134719E9815A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FFC55-B14C-4812-8089-711DA54BBA7E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5A82A-EEB1-4432-88DB-81593FF6B52F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196B5-B7CC-4E02-A3C7-3A8420631896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08F7F-B6E6-4306-A342-60CB5C87A7CC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8F1EE-5591-4F4A-BBA1-DE93292EE5A6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984E4-17FD-45F7-ABBF-A86682247D6C}" type="datetime1">
              <a:rPr lang="en-US" altLang="zh-TW" smtClean="0"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hyperlink" Target="https://rentalhouse.g0v.ddio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15.jpe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736334" y="3092300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662481" y="1585644"/>
            <a:ext cx="12963034" cy="6971052"/>
            <a:chOff x="0" y="-38100"/>
            <a:chExt cx="3414133" cy="18359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4133" cy="1797897"/>
            </a:xfrm>
            <a:custGeom>
              <a:avLst/>
              <a:gdLst/>
              <a:ahLst/>
              <a:cxnLst/>
              <a:rect l="l" t="t" r="r" b="b"/>
              <a:pathLst>
                <a:path w="3414133" h="1797897">
                  <a:moveTo>
                    <a:pt x="23889" y="0"/>
                  </a:moveTo>
                  <a:lnTo>
                    <a:pt x="3390244" y="0"/>
                  </a:lnTo>
                  <a:cubicBezTo>
                    <a:pt x="3396580" y="0"/>
                    <a:pt x="3402656" y="2517"/>
                    <a:pt x="3407137" y="6997"/>
                  </a:cubicBezTo>
                  <a:cubicBezTo>
                    <a:pt x="3411617" y="11477"/>
                    <a:pt x="3414133" y="17553"/>
                    <a:pt x="3414133" y="23889"/>
                  </a:cubicBezTo>
                  <a:lnTo>
                    <a:pt x="3414133" y="1774008"/>
                  </a:lnTo>
                  <a:cubicBezTo>
                    <a:pt x="3414133" y="1780344"/>
                    <a:pt x="3411617" y="1786420"/>
                    <a:pt x="3407137" y="1790900"/>
                  </a:cubicBezTo>
                  <a:cubicBezTo>
                    <a:pt x="3402656" y="1795380"/>
                    <a:pt x="3396580" y="1797897"/>
                    <a:pt x="3390244" y="1797897"/>
                  </a:cubicBezTo>
                  <a:lnTo>
                    <a:pt x="23889" y="1797897"/>
                  </a:lnTo>
                  <a:cubicBezTo>
                    <a:pt x="17553" y="1797897"/>
                    <a:pt x="11477" y="1795380"/>
                    <a:pt x="6997" y="1790900"/>
                  </a:cubicBezTo>
                  <a:cubicBezTo>
                    <a:pt x="2517" y="1786420"/>
                    <a:pt x="0" y="1780344"/>
                    <a:pt x="0" y="1774008"/>
                  </a:cubicBezTo>
                  <a:lnTo>
                    <a:pt x="0" y="23889"/>
                  </a:lnTo>
                  <a:cubicBezTo>
                    <a:pt x="0" y="17553"/>
                    <a:pt x="2517" y="11477"/>
                    <a:pt x="6997" y="6997"/>
                  </a:cubicBezTo>
                  <a:cubicBezTo>
                    <a:pt x="11477" y="2517"/>
                    <a:pt x="17553" y="0"/>
                    <a:pt x="23889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9050">
              <a:solidFill>
                <a:srgbClr val="000000">
                  <a:alpha val="80000"/>
                </a:srgbClr>
              </a:solidFill>
            </a:ln>
          </p:spPr>
          <p:txBody>
            <a:bodyPr/>
            <a:lstStyle/>
            <a:p>
              <a:endParaRPr lang="zh-TW" altLang="en-US">
                <a:latin typeface="UD Digi Kyokasho N-B" panose="02020700000000000000" pitchFamily="17" charset="-128"/>
                <a:ea typeface="UD Digi Kyokasho N-B" panose="02020700000000000000" pitchFamily="17" charset="-128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UD Digi Kyokasho N-B" panose="02020700000000000000" pitchFamily="17" charset="-128"/>
                <a:ea typeface="UD Digi Kyokasho N-B" panose="02020700000000000000" pitchFamily="17" charset="-128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 rot="-291750">
            <a:off x="1466358" y="1039230"/>
            <a:ext cx="3055741" cy="2876471"/>
          </a:xfrm>
          <a:custGeom>
            <a:avLst/>
            <a:gdLst/>
            <a:ahLst/>
            <a:cxnLst/>
            <a:rect l="l" t="t" r="r" b="b"/>
            <a:pathLst>
              <a:path w="3055741" h="2876471">
                <a:moveTo>
                  <a:pt x="0" y="0"/>
                </a:moveTo>
                <a:lnTo>
                  <a:pt x="3055741" y="0"/>
                </a:lnTo>
                <a:lnTo>
                  <a:pt x="3055741" y="2876471"/>
                </a:lnTo>
                <a:lnTo>
                  <a:pt x="0" y="287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3636027" y="5832206"/>
            <a:ext cx="2322220" cy="3390103"/>
          </a:xfrm>
          <a:custGeom>
            <a:avLst/>
            <a:gdLst/>
            <a:ahLst/>
            <a:cxnLst/>
            <a:rect l="l" t="t" r="r" b="b"/>
            <a:pathLst>
              <a:path w="2322220" h="3390103">
                <a:moveTo>
                  <a:pt x="0" y="0"/>
                </a:moveTo>
                <a:lnTo>
                  <a:pt x="2322221" y="0"/>
                </a:lnTo>
                <a:lnTo>
                  <a:pt x="2322221" y="3390103"/>
                </a:lnTo>
                <a:lnTo>
                  <a:pt x="0" y="3390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9" name="Freeform 9"/>
          <p:cNvSpPr/>
          <p:nvPr/>
        </p:nvSpPr>
        <p:spPr>
          <a:xfrm rot="370415">
            <a:off x="2061168" y="6722574"/>
            <a:ext cx="3112426" cy="2505503"/>
          </a:xfrm>
          <a:custGeom>
            <a:avLst/>
            <a:gdLst/>
            <a:ahLst/>
            <a:cxnLst/>
            <a:rect l="l" t="t" r="r" b="b"/>
            <a:pathLst>
              <a:path w="3112426" h="2505503">
                <a:moveTo>
                  <a:pt x="0" y="0"/>
                </a:moveTo>
                <a:lnTo>
                  <a:pt x="3112427" y="0"/>
                </a:lnTo>
                <a:lnTo>
                  <a:pt x="3112427" y="2505503"/>
                </a:lnTo>
                <a:lnTo>
                  <a:pt x="0" y="250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0" name="Freeform 10"/>
          <p:cNvSpPr/>
          <p:nvPr/>
        </p:nvSpPr>
        <p:spPr>
          <a:xfrm rot="-529618">
            <a:off x="14360991" y="1210612"/>
            <a:ext cx="2529056" cy="2048535"/>
          </a:xfrm>
          <a:custGeom>
            <a:avLst/>
            <a:gdLst/>
            <a:ahLst/>
            <a:cxnLst/>
            <a:rect l="l" t="t" r="r" b="b"/>
            <a:pathLst>
              <a:path w="2529056" h="2048535">
                <a:moveTo>
                  <a:pt x="0" y="0"/>
                </a:moveTo>
                <a:lnTo>
                  <a:pt x="2529056" y="0"/>
                </a:lnTo>
                <a:lnTo>
                  <a:pt x="2529056" y="2048535"/>
                </a:lnTo>
                <a:lnTo>
                  <a:pt x="0" y="204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205995" y="7527257"/>
            <a:ext cx="2212080" cy="1860912"/>
          </a:xfrm>
          <a:custGeom>
            <a:avLst/>
            <a:gdLst/>
            <a:ahLst/>
            <a:cxnLst/>
            <a:rect l="l" t="t" r="r" b="b"/>
            <a:pathLst>
              <a:path w="2212080" h="1860912">
                <a:moveTo>
                  <a:pt x="0" y="0"/>
                </a:moveTo>
                <a:lnTo>
                  <a:pt x="2212080" y="0"/>
                </a:lnTo>
                <a:lnTo>
                  <a:pt x="2212080" y="1860912"/>
                </a:lnTo>
                <a:lnTo>
                  <a:pt x="0" y="1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0362999" y="914897"/>
            <a:ext cx="2480328" cy="1630816"/>
          </a:xfrm>
          <a:custGeom>
            <a:avLst/>
            <a:gdLst/>
            <a:ahLst/>
            <a:cxnLst/>
            <a:rect l="l" t="t" r="r" b="b"/>
            <a:pathLst>
              <a:path w="2480328" h="1630816">
                <a:moveTo>
                  <a:pt x="0" y="0"/>
                </a:moveTo>
                <a:lnTo>
                  <a:pt x="2480328" y="0"/>
                </a:lnTo>
                <a:lnTo>
                  <a:pt x="2480328" y="1630816"/>
                </a:lnTo>
                <a:lnTo>
                  <a:pt x="0" y="1630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Freeform 13"/>
          <p:cNvSpPr/>
          <p:nvPr/>
        </p:nvSpPr>
        <p:spPr>
          <a:xfrm rot="-870005">
            <a:off x="5864850" y="7353882"/>
            <a:ext cx="1941559" cy="1820212"/>
          </a:xfrm>
          <a:custGeom>
            <a:avLst/>
            <a:gdLst/>
            <a:ahLst/>
            <a:cxnLst/>
            <a:rect l="l" t="t" r="r" b="b"/>
            <a:pathLst>
              <a:path w="1941559" h="1820212">
                <a:moveTo>
                  <a:pt x="0" y="0"/>
                </a:moveTo>
                <a:lnTo>
                  <a:pt x="1941559" y="0"/>
                </a:lnTo>
                <a:lnTo>
                  <a:pt x="1941559" y="1820211"/>
                </a:lnTo>
                <a:lnTo>
                  <a:pt x="0" y="1820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4" name="Freeform 14"/>
          <p:cNvSpPr/>
          <p:nvPr/>
        </p:nvSpPr>
        <p:spPr>
          <a:xfrm rot="851968">
            <a:off x="5569612" y="649618"/>
            <a:ext cx="2532036" cy="2519376"/>
          </a:xfrm>
          <a:custGeom>
            <a:avLst/>
            <a:gdLst/>
            <a:ahLst/>
            <a:cxnLst/>
            <a:rect l="l" t="t" r="r" b="b"/>
            <a:pathLst>
              <a:path w="2532036" h="2519376">
                <a:moveTo>
                  <a:pt x="0" y="0"/>
                </a:moveTo>
                <a:lnTo>
                  <a:pt x="2532036" y="0"/>
                </a:lnTo>
                <a:lnTo>
                  <a:pt x="2532036" y="2519375"/>
                </a:lnTo>
                <a:lnTo>
                  <a:pt x="0" y="2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5" name="Freeform 15"/>
          <p:cNvSpPr/>
          <p:nvPr/>
        </p:nvSpPr>
        <p:spPr>
          <a:xfrm rot="-1107471">
            <a:off x="14540552" y="4199933"/>
            <a:ext cx="2169935" cy="873399"/>
          </a:xfrm>
          <a:custGeom>
            <a:avLst/>
            <a:gdLst/>
            <a:ahLst/>
            <a:cxnLst/>
            <a:rect l="l" t="t" r="r" b="b"/>
            <a:pathLst>
              <a:path w="2169935" h="873399">
                <a:moveTo>
                  <a:pt x="0" y="0"/>
                </a:moveTo>
                <a:lnTo>
                  <a:pt x="2169935" y="0"/>
                </a:lnTo>
                <a:lnTo>
                  <a:pt x="2169935" y="873399"/>
                </a:lnTo>
                <a:lnTo>
                  <a:pt x="0" y="873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6" name="Freeform 16"/>
          <p:cNvSpPr/>
          <p:nvPr/>
        </p:nvSpPr>
        <p:spPr>
          <a:xfrm rot="-603098">
            <a:off x="1951930" y="4375734"/>
            <a:ext cx="1515546" cy="1851048"/>
          </a:xfrm>
          <a:custGeom>
            <a:avLst/>
            <a:gdLst/>
            <a:ahLst/>
            <a:cxnLst/>
            <a:rect l="l" t="t" r="r" b="b"/>
            <a:pathLst>
              <a:path w="1515546" h="1851048">
                <a:moveTo>
                  <a:pt x="0" y="0"/>
                </a:moveTo>
                <a:lnTo>
                  <a:pt x="1515546" y="0"/>
                </a:lnTo>
                <a:lnTo>
                  <a:pt x="1515546" y="1851049"/>
                </a:lnTo>
                <a:lnTo>
                  <a:pt x="0" y="1851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84895" y="3273643"/>
            <a:ext cx="7918210" cy="31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4"/>
              </a:lnSpc>
            </a:pPr>
            <a:endParaRPr lang="en-US" altLang="zh-TW" sz="11645">
              <a:solidFill>
                <a:srgbClr val="7D1515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algn="ctr">
              <a:lnSpc>
                <a:spcPts val="11994"/>
              </a:lnSpc>
            </a:pPr>
            <a:r>
              <a:rPr lang="zh-TW" altLang="en-US" sz="11645">
                <a:solidFill>
                  <a:srgbClr val="7D1515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口頭簡報</a:t>
            </a:r>
            <a:endParaRPr lang="en-US" sz="11645">
              <a:solidFill>
                <a:srgbClr val="7D1515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84836" y="6574661"/>
            <a:ext cx="4918327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altLang="zh-TW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10927102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楊舒怡</a:t>
            </a:r>
            <a:endParaRPr lang="en-US" altLang="zh-TW" sz="2600" spc="288" dirty="0">
              <a:solidFill>
                <a:schemeClr val="accent2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algn="ctr">
              <a:lnSpc>
                <a:spcPts val="2678"/>
              </a:lnSpc>
            </a:pPr>
            <a:r>
              <a:rPr lang="en-US" altLang="zh-TW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10927103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楊蕙嬬</a:t>
            </a:r>
            <a:endParaRPr lang="en-US" altLang="zh-TW" sz="2600" spc="288" dirty="0">
              <a:solidFill>
                <a:schemeClr val="accent2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algn="ctr">
              <a:lnSpc>
                <a:spcPts val="2678"/>
              </a:lnSpc>
            </a:pP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指導老師</a:t>
            </a:r>
            <a:r>
              <a:rPr lang="en-US" altLang="zh-TW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</a:rPr>
              <a:t>吳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宜鴻老師</a:t>
            </a:r>
            <a:endParaRPr lang="en-US" sz="2600" spc="288" dirty="0">
              <a:solidFill>
                <a:schemeClr val="accent2">
                  <a:lumMod val="50000"/>
                </a:schemeClr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筆跡 21">
                <a:extLst>
                  <a:ext uri="{FF2B5EF4-FFF2-40B4-BE49-F238E27FC236}">
                    <a16:creationId xmlns:a16="http://schemas.microsoft.com/office/drawing/2014/main" id="{6EC75202-4E8D-9C66-B78A-F4F82A2F9523}"/>
                  </a:ext>
                </a:extLst>
              </p14:cNvPr>
              <p14:cNvContentPartPr/>
              <p14:nvPr/>
            </p14:nvContentPartPr>
            <p14:xfrm>
              <a:off x="5347017" y="2680007"/>
              <a:ext cx="7593961" cy="2538699"/>
            </p14:xfrm>
          </p:contentPart>
        </mc:Choice>
        <mc:Fallback xmlns="">
          <p:pic>
            <p:nvPicPr>
              <p:cNvPr id="22" name="筆跡 21">
                <a:extLst>
                  <a:ext uri="{FF2B5EF4-FFF2-40B4-BE49-F238E27FC236}">
                    <a16:creationId xmlns:a16="http://schemas.microsoft.com/office/drawing/2014/main" id="{6EC75202-4E8D-9C66-B78A-F4F82A2F95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4016" y="2617008"/>
                <a:ext cx="7719603" cy="2664338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圖片 19" descr="一張含有 字型, 圖形, 印刷術, 書法 的圖片&#10;&#10;自動產生的描述">
            <a:extLst>
              <a:ext uri="{FF2B5EF4-FFF2-40B4-BE49-F238E27FC236}">
                <a16:creationId xmlns:a16="http://schemas.microsoft.com/office/drawing/2014/main" id="{38FF6DEF-E8E0-B679-90FA-7D91ACF6A6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94" y="2582671"/>
            <a:ext cx="7331539" cy="24569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1AFA9C8-3CF2-4B04-7DDA-71F1D0B7B8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3386429"/>
              </p:ext>
            </p:extLst>
          </p:nvPr>
        </p:nvGraphicFramePr>
        <p:xfrm>
          <a:off x="533400" y="177800"/>
          <a:ext cx="15976600" cy="982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箭號: 五邊形 3">
            <a:extLst>
              <a:ext uri="{FF2B5EF4-FFF2-40B4-BE49-F238E27FC236}">
                <a16:creationId xmlns:a16="http://schemas.microsoft.com/office/drawing/2014/main" id="{30943B08-FFAD-8BD8-4F91-6590567EEA91}"/>
              </a:ext>
            </a:extLst>
          </p:cNvPr>
          <p:cNvSpPr/>
          <p:nvPr/>
        </p:nvSpPr>
        <p:spPr>
          <a:xfrm>
            <a:off x="533400" y="449305"/>
            <a:ext cx="7355958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四、專題架構</a:t>
            </a:r>
            <a:r>
              <a:rPr lang="en-US" altLang="zh-TW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-</a:t>
            </a:r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整體架構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2FFD440-F3B9-8A15-9479-73A34B6D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07" y="1859005"/>
            <a:ext cx="17075888" cy="748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876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1AFA9C8-3CF2-4B04-7DDA-71F1D0B7B828}"/>
              </a:ext>
            </a:extLst>
          </p:cNvPr>
          <p:cNvGraphicFramePr/>
          <p:nvPr/>
        </p:nvGraphicFramePr>
        <p:xfrm>
          <a:off x="533400" y="177800"/>
          <a:ext cx="15976600" cy="982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箭號: 五邊形 3">
            <a:extLst>
              <a:ext uri="{FF2B5EF4-FFF2-40B4-BE49-F238E27FC236}">
                <a16:creationId xmlns:a16="http://schemas.microsoft.com/office/drawing/2014/main" id="{30943B08-FFAD-8BD8-4F91-6590567EEA91}"/>
              </a:ext>
            </a:extLst>
          </p:cNvPr>
          <p:cNvSpPr/>
          <p:nvPr/>
        </p:nvSpPr>
        <p:spPr>
          <a:xfrm>
            <a:off x="533399" y="449305"/>
            <a:ext cx="7908851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四、專題架構</a:t>
            </a:r>
            <a:r>
              <a:rPr lang="en-US" altLang="zh-TW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-</a:t>
            </a:r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資料庫關係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231D4BC-2773-C4DC-1D91-C940B99BBF9F}"/>
              </a:ext>
            </a:extLst>
          </p:cNvPr>
          <p:cNvSpPr/>
          <p:nvPr/>
        </p:nvSpPr>
        <p:spPr>
          <a:xfrm>
            <a:off x="2921000" y="1892300"/>
            <a:ext cx="12788900" cy="76708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55449706-97CE-B515-31A1-95CF1F843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242" y="2232110"/>
            <a:ext cx="11332958" cy="707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533661A9-4CBA-C326-73ED-3771A1EC5BAA}"/>
              </a:ext>
            </a:extLst>
          </p:cNvPr>
          <p:cNvSpPr txBox="1"/>
          <p:nvPr/>
        </p:nvSpPr>
        <p:spPr>
          <a:xfrm>
            <a:off x="4762500" y="1859005"/>
            <a:ext cx="1854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合租表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69B4160-13CC-EC8A-EC7A-782B6BA34A92}"/>
              </a:ext>
            </a:extLst>
          </p:cNvPr>
          <p:cNvSpPr txBox="1"/>
          <p:nvPr/>
        </p:nvSpPr>
        <p:spPr>
          <a:xfrm>
            <a:off x="8242300" y="1892297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本站資料表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D968852-E864-DDF9-CC61-4546AF71C3AA}"/>
              </a:ext>
            </a:extLst>
          </p:cNvPr>
          <p:cNvSpPr txBox="1"/>
          <p:nvPr/>
        </p:nvSpPr>
        <p:spPr>
          <a:xfrm>
            <a:off x="12001500" y="1908943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出租資料表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FA17B3C-6AA4-CFBB-1DE9-FE193D2583F5}"/>
              </a:ext>
            </a:extLst>
          </p:cNvPr>
          <p:cNvSpPr txBox="1"/>
          <p:nvPr/>
        </p:nvSpPr>
        <p:spPr>
          <a:xfrm>
            <a:off x="7397750" y="9038318"/>
            <a:ext cx="4432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使用者註冊帳號表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F10D37C-DDDE-70F0-9F1B-1F7E67413680}"/>
              </a:ext>
            </a:extLst>
          </p:cNvPr>
          <p:cNvSpPr txBox="1"/>
          <p:nvPr/>
        </p:nvSpPr>
        <p:spPr>
          <a:xfrm>
            <a:off x="4249737" y="9038318"/>
            <a:ext cx="2735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分析資料表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3DA198B-DD9E-64B7-83C6-CA0B6EA2E98D}"/>
              </a:ext>
            </a:extLst>
          </p:cNvPr>
          <p:cNvSpPr txBox="1"/>
          <p:nvPr/>
        </p:nvSpPr>
        <p:spPr>
          <a:xfrm>
            <a:off x="2555042" y="9584515"/>
            <a:ext cx="52046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來源：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45956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開放台灣民間租屋資料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)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E85825F-11A0-5C64-7930-9538F4230227}"/>
              </a:ext>
            </a:extLst>
          </p:cNvPr>
          <p:cNvSpPr txBox="1"/>
          <p:nvPr/>
        </p:nvSpPr>
        <p:spPr>
          <a:xfrm>
            <a:off x="8320635" y="1368004"/>
            <a:ext cx="31121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(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來源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:591</a:t>
            </a: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、本站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078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37E371FA-73C5-9C12-C0E8-CCB4C3F93117}"/>
              </a:ext>
            </a:extLst>
          </p:cNvPr>
          <p:cNvSpPr/>
          <p:nvPr/>
        </p:nvSpPr>
        <p:spPr>
          <a:xfrm>
            <a:off x="654946" y="228600"/>
            <a:ext cx="7650854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五、</a:t>
            </a:r>
            <a:r>
              <a:rPr lang="zh-TW" altLang="en-US" sz="4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實作方法</a:t>
            </a:r>
            <a:r>
              <a:rPr lang="en-US" altLang="zh-TW" sz="4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</a:t>
            </a:r>
            <a:r>
              <a:rPr lang="zh-TW" altLang="en-US" sz="4800" b="1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目的地多選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ACEB42-733E-E5C7-CD8E-0B06ABBF4354}"/>
              </a:ext>
            </a:extLst>
          </p:cNvPr>
          <p:cNvSpPr txBox="1"/>
          <p:nvPr/>
        </p:nvSpPr>
        <p:spPr>
          <a:xfrm>
            <a:off x="654946" y="7234084"/>
            <a:ext cx="17190602" cy="2487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3600" kern="100" dirty="0">
                <a:solidFill>
                  <a:schemeClr val="bg1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在資料庫中，我們已將可勾選點與資料庫的房屋做好距離計算。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3600" kern="100" dirty="0">
                <a:solidFill>
                  <a:schemeClr val="bg1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當使用者勾選要的地點並送出後，</a:t>
            </a:r>
            <a:r>
              <a:rPr lang="zh-TW" altLang="en-US" sz="3600" kern="100" dirty="0">
                <a:solidFill>
                  <a:schemeClr val="bg1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後端</a:t>
            </a:r>
            <a:r>
              <a:rPr lang="zh-TW" altLang="zh-TW" sz="3600" kern="100" dirty="0">
                <a:solidFill>
                  <a:schemeClr val="bg1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抓資料庫資料並做排序和篩選處理。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zh-TW" sz="3600" kern="100" dirty="0">
                <a:solidFill>
                  <a:schemeClr val="bg1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從後端傳送排序結果到前端，顯示搜索結果。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08941E5-E28A-1BFE-211C-0DC3F851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46" y="1175985"/>
            <a:ext cx="16789315" cy="608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14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2AA6077F-B397-74C6-0A2A-9E9DCF1C5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120714"/>
              </p:ext>
            </p:extLst>
          </p:nvPr>
        </p:nvGraphicFramePr>
        <p:xfrm>
          <a:off x="2841523" y="1344972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圖片 6">
            <a:extLst>
              <a:ext uri="{FF2B5EF4-FFF2-40B4-BE49-F238E27FC236}">
                <a16:creationId xmlns:a16="http://schemas.microsoft.com/office/drawing/2014/main" id="{EDA5562D-3AB1-8A86-0521-715EEC892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8092" y="671506"/>
            <a:ext cx="989210" cy="98921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3D91134-C618-1D34-1801-2FC8F20501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02224" y="1751006"/>
            <a:ext cx="700946" cy="9892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ECC0B40-9D19-D9ED-B1D2-DDAD02037B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22349" y="1122937"/>
            <a:ext cx="1181682" cy="129615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DDC3DC3-CCC9-C1F1-298D-1D8DC8BDBF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50870" y="2419095"/>
            <a:ext cx="1692725" cy="15471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6E0DB14-7D6A-6936-BF06-6E1C7DC2D1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05023" y="7103470"/>
            <a:ext cx="935595" cy="93559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651DE346-FAC8-44F2-2ACF-91B444B3AB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590" y="8184193"/>
            <a:ext cx="2265839" cy="79757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E77B5D47-1412-2B08-C0E4-5537B2A1F46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1193" r="36440" b="30595"/>
          <a:stretch/>
        </p:blipFill>
        <p:spPr>
          <a:xfrm>
            <a:off x="14939040" y="6416780"/>
            <a:ext cx="1251903" cy="10737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ABFF5FA-D7DD-7E41-6B6B-EA8D2F3E42D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22349" y="7526049"/>
            <a:ext cx="1026032" cy="1026032"/>
          </a:xfrm>
          <a:prstGeom prst="rect">
            <a:avLst/>
          </a:prstGeom>
        </p:spPr>
      </p:pic>
      <p:pic>
        <p:nvPicPr>
          <p:cNvPr id="1028" name="Picture 4" descr="Download Visual Studio Code 32 / 64-Bit (Terbaru 2022)">
            <a:extLst>
              <a:ext uri="{FF2B5EF4-FFF2-40B4-BE49-F238E27FC236}">
                <a16:creationId xmlns:a16="http://schemas.microsoft.com/office/drawing/2014/main" id="{3CFA2D58-D111-2E18-F4E9-B99DDA14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3440" y="8634773"/>
            <a:ext cx="974941" cy="9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BC870A1-1E40-1A3D-EAE0-052B5CF312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0967" y="2830506"/>
            <a:ext cx="1540624" cy="1155468"/>
          </a:xfrm>
          <a:prstGeom prst="rect">
            <a:avLst/>
          </a:prstGeom>
        </p:spPr>
      </p:pic>
      <p:sp>
        <p:nvSpPr>
          <p:cNvPr id="6" name="流程圖: 換頁接點 5">
            <a:extLst>
              <a:ext uri="{FF2B5EF4-FFF2-40B4-BE49-F238E27FC236}">
                <a16:creationId xmlns:a16="http://schemas.microsoft.com/office/drawing/2014/main" id="{A985E183-F1C8-DAFD-BA21-CBC5BC85A548}"/>
              </a:ext>
            </a:extLst>
          </p:cNvPr>
          <p:cNvSpPr/>
          <p:nvPr/>
        </p:nvSpPr>
        <p:spPr>
          <a:xfrm>
            <a:off x="6257823" y="17048"/>
            <a:ext cx="5359400" cy="991191"/>
          </a:xfrm>
          <a:prstGeom prst="flowChartOffpage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0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六、使用工具</a:t>
            </a:r>
          </a:p>
        </p:txBody>
      </p:sp>
    </p:spTree>
    <p:extLst>
      <p:ext uri="{BB962C8B-B14F-4D97-AF65-F5344CB8AC3E}">
        <p14:creationId xmlns:p14="http://schemas.microsoft.com/office/powerpoint/2010/main" val="137061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箭號: 五邊形 6">
            <a:extLst>
              <a:ext uri="{FF2B5EF4-FFF2-40B4-BE49-F238E27FC236}">
                <a16:creationId xmlns:a16="http://schemas.microsoft.com/office/drawing/2014/main" id="{827BB268-686F-DCDF-FDA7-1A0461C7D959}"/>
              </a:ext>
            </a:extLst>
          </p:cNvPr>
          <p:cNvSpPr/>
          <p:nvPr/>
        </p:nvSpPr>
        <p:spPr>
          <a:xfrm>
            <a:off x="403944" y="195130"/>
            <a:ext cx="42533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七</a:t>
            </a:r>
            <a:r>
              <a:rPr lang="zh-TW" altLang="en-US" sz="480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、</a:t>
            </a:r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結論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99A67C-B675-3519-3CD3-BF5E9A0E9657}"/>
              </a:ext>
            </a:extLst>
          </p:cNvPr>
          <p:cNvSpPr txBox="1"/>
          <p:nvPr/>
        </p:nvSpPr>
        <p:spPr>
          <a:xfrm>
            <a:off x="1524674" y="4533900"/>
            <a:ext cx="16366608" cy="4379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本專題在建立中原租屋網的過程中，我們學習到：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Django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框架運行方式：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MTV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設計模式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(Model-Template-View)</a:t>
            </a:r>
          </a:p>
          <a:p>
            <a:pPr marL="742950" indent="-742950">
              <a:lnSpc>
                <a:spcPct val="200000"/>
              </a:lnSpc>
              <a:buFontTx/>
              <a:buAutoNum type="arabicPeriod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前端如何發送請求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(ajax)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至後端，以及如何使用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Model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及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Form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存取資料庫資料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搭配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bootstrap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中的排版、元件開發網頁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83E3D0-82BD-BF5B-B32C-BAE01E2AD1B2}"/>
              </a:ext>
            </a:extLst>
          </p:cNvPr>
          <p:cNvSpPr txBox="1"/>
          <p:nvPr/>
        </p:nvSpPr>
        <p:spPr>
          <a:xfrm>
            <a:off x="1038382" y="1173182"/>
            <a:ext cx="180398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AutoNum type="arabicPeriod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完成了具</a:t>
            </a:r>
            <a:r>
              <a:rPr lang="zh-TW" altLang="en-US" sz="3600" kern="1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目的地多選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、</a:t>
            </a:r>
            <a:r>
              <a:rPr lang="zh-TW" altLang="en-US" sz="3600" kern="1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求同租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、</a:t>
            </a:r>
            <a:r>
              <a:rPr lang="zh-TW" altLang="en-US" sz="3600" kern="1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租金分析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三大功能的系統。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建立一個整合各租屋平台的網站，匯集外部租屋平台資料供租客搜尋。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設計一個具備大小自適應、且具現代化外觀的使用者介面提升用</a:t>
            </a:r>
            <a:r>
              <a:rPr lang="zh-TW" altLang="en-US" sz="3600" b="1" dirty="0">
                <a:solidFill>
                  <a:schemeClr val="bg1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戶</a:t>
            </a:r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體驗。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buAutoNum type="arabicPeriod"/>
            </a:pPr>
            <a:endParaRPr lang="zh-TW" altLang="en-US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4B14D3FA-7CEF-D5A6-AB5A-43C4DA2E362C}"/>
              </a:ext>
            </a:extLst>
          </p:cNvPr>
          <p:cNvCxnSpPr/>
          <p:nvPr/>
        </p:nvCxnSpPr>
        <p:spPr>
          <a:xfrm>
            <a:off x="1038382" y="4533900"/>
            <a:ext cx="1581451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055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73BEFDB9-C439-5B18-3765-7A0462E021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665125" y="6047241"/>
            <a:ext cx="3472405" cy="347240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7ABE707-C977-07F0-850F-EC9102141099}"/>
              </a:ext>
            </a:extLst>
          </p:cNvPr>
          <p:cNvSpPr txBox="1"/>
          <p:nvPr/>
        </p:nvSpPr>
        <p:spPr>
          <a:xfrm>
            <a:off x="297181" y="1100342"/>
            <a:ext cx="10355579" cy="4043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r>
              <a:rPr lang="zh-TW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目的地多選功能——多元的模式</a:t>
            </a:r>
          </a:p>
          <a:p>
            <a:pPr marL="742950" indent="-742950">
              <a:lnSpc>
                <a:spcPct val="250000"/>
              </a:lnSpc>
              <a:buFont typeface="+mj-lt"/>
              <a:buAutoNum type="arabicPeriod"/>
            </a:pPr>
            <a:endParaRPr lang="zh-TW" altLang="en-US" sz="8000" dirty="0">
              <a:solidFill>
                <a:schemeClr val="bg1"/>
              </a:solidFill>
              <a:latin typeface="Comic Sans MS" panose="030F0702030302020204" pitchFamily="66" charset="0"/>
              <a:ea typeface="新細明體"/>
            </a:endParaRPr>
          </a:p>
        </p:txBody>
      </p:sp>
      <p:sp>
        <p:nvSpPr>
          <p:cNvPr id="7" name="箭號: 五邊形 6">
            <a:extLst>
              <a:ext uri="{FF2B5EF4-FFF2-40B4-BE49-F238E27FC236}">
                <a16:creationId xmlns:a16="http://schemas.microsoft.com/office/drawing/2014/main" id="{827BB268-686F-DCDF-FDA7-1A0461C7D959}"/>
              </a:ext>
            </a:extLst>
          </p:cNvPr>
          <p:cNvSpPr/>
          <p:nvPr/>
        </p:nvSpPr>
        <p:spPr>
          <a:xfrm>
            <a:off x="403944" y="195130"/>
            <a:ext cx="42533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八、未來目標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99A67C-B675-3519-3CD3-BF5E9A0E9657}"/>
              </a:ext>
            </a:extLst>
          </p:cNvPr>
          <p:cNvSpPr txBox="1"/>
          <p:nvPr/>
        </p:nvSpPr>
        <p:spPr>
          <a:xfrm>
            <a:off x="487764" y="2518539"/>
            <a:ext cx="14173200" cy="680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我們目前是採多點聯集的方式顯示符合的房屋資訊，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未來我們想要更多方法給使用者做選擇，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例如：三點以三點連成的三角形範圍間顯示符合的房屋資訊；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四點以正方形範圍間顯示符合的房屋資訊，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>
              <a:lnSpc>
                <a:spcPct val="250000"/>
              </a:lnSpc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讓使用者可以依照自己的需求選擇想要的模式來篩選房屋。</a:t>
            </a:r>
          </a:p>
        </p:txBody>
      </p:sp>
      <p:sp>
        <p:nvSpPr>
          <p:cNvPr id="14" name="等腰三角形 13">
            <a:extLst>
              <a:ext uri="{FF2B5EF4-FFF2-40B4-BE49-F238E27FC236}">
                <a16:creationId xmlns:a16="http://schemas.microsoft.com/office/drawing/2014/main" id="{0992B588-D44C-CA7A-B32E-DB4C0D36E3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2752494">
            <a:off x="13916160" y="881422"/>
            <a:ext cx="3675705" cy="3168711"/>
          </a:xfrm>
          <a:prstGeom prst="triangl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87725D3-95BC-7001-A54F-9F0F6F25A1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59430" y="1687225"/>
            <a:ext cx="109728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1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4D95B75-C44A-14D8-291A-49879FE07B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394201" y="806367"/>
            <a:ext cx="108204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3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21BAC19-36F5-C953-6776-38C238D2C0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5312036" y="4301359"/>
            <a:ext cx="108204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2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22" name="圖片 21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A5FF7AAA-8C77-F61F-00A3-40978E4683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689" y="1611344"/>
            <a:ext cx="680817" cy="780753"/>
          </a:xfrm>
          <a:prstGeom prst="rect">
            <a:avLst/>
          </a:prstGeom>
        </p:spPr>
      </p:pic>
      <p:pic>
        <p:nvPicPr>
          <p:cNvPr id="23" name="圖片 22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1AE4CB44-FBA1-D487-97F7-2938C15511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97" y="1449495"/>
            <a:ext cx="680817" cy="780753"/>
          </a:xfrm>
          <a:prstGeom prst="rect">
            <a:avLst/>
          </a:prstGeom>
        </p:spPr>
      </p:pic>
      <p:pic>
        <p:nvPicPr>
          <p:cNvPr id="24" name="圖片 23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696C7668-7429-3C34-AFD0-1600CBA6CB8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9728" y="2321089"/>
            <a:ext cx="680817" cy="780753"/>
          </a:xfrm>
          <a:prstGeom prst="rect">
            <a:avLst/>
          </a:prstGeom>
        </p:spPr>
      </p:pic>
      <p:pic>
        <p:nvPicPr>
          <p:cNvPr id="25" name="圖片 24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6A7CB0B8-5D45-A554-9605-5CEA9BF15C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708" y="3663332"/>
            <a:ext cx="680817" cy="780753"/>
          </a:xfrm>
          <a:prstGeom prst="rect">
            <a:avLst/>
          </a:prstGeom>
        </p:spPr>
      </p:pic>
      <p:pic>
        <p:nvPicPr>
          <p:cNvPr id="26" name="圖片 25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A0D2DC98-6AE6-FD7F-122B-FD1FF28A9B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328" y="1726528"/>
            <a:ext cx="680817" cy="780753"/>
          </a:xfrm>
          <a:prstGeom prst="rect">
            <a:avLst/>
          </a:prstGeom>
        </p:spPr>
      </p:pic>
      <p:pic>
        <p:nvPicPr>
          <p:cNvPr id="27" name="圖片 26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0B2E9299-560E-58D4-4B6A-7DCD6AF10F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812" y="2769265"/>
            <a:ext cx="680817" cy="780753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9B47BEF6-963B-F760-0FFA-39FFEAE0224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6485" y="5506221"/>
            <a:ext cx="109728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1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7E2F1B6-B2DC-FD9E-0C1E-2A25160871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6485" y="9044440"/>
            <a:ext cx="108204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2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66B8D103-ABE1-8842-00AF-A3A2569D6EC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586517" y="9044440"/>
            <a:ext cx="108204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3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588664A6-8D85-0267-9960-0E0282A7255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586517" y="5506221"/>
            <a:ext cx="1082040" cy="108204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地點</a:t>
            </a:r>
            <a:r>
              <a:rPr lang="en-US" altLang="zh-TW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4</a:t>
            </a:r>
            <a:endParaRPr lang="zh-TW" altLang="en-US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36" name="圖片 35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6992635E-043C-2AD5-97E8-E482FBA8A9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9315" y="5928814"/>
            <a:ext cx="680817" cy="780753"/>
          </a:xfrm>
          <a:prstGeom prst="rect">
            <a:avLst/>
          </a:prstGeom>
        </p:spPr>
      </p:pic>
      <p:pic>
        <p:nvPicPr>
          <p:cNvPr id="37" name="圖片 36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46C53B25-C1E3-AD51-30D7-6A4BA81F69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749" y="6863141"/>
            <a:ext cx="680817" cy="780753"/>
          </a:xfrm>
          <a:prstGeom prst="rect">
            <a:avLst/>
          </a:prstGeom>
        </p:spPr>
      </p:pic>
      <p:pic>
        <p:nvPicPr>
          <p:cNvPr id="38" name="圖片 37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3760494B-EB00-D097-A5B6-D40CC985A2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3709" y="7643894"/>
            <a:ext cx="680817" cy="780753"/>
          </a:xfrm>
          <a:prstGeom prst="rect">
            <a:avLst/>
          </a:prstGeom>
        </p:spPr>
      </p:pic>
      <p:pic>
        <p:nvPicPr>
          <p:cNvPr id="39" name="圖片 38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CD2146F3-DEF5-C64D-4FEE-6A27EB445FD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870" y="8263687"/>
            <a:ext cx="680817" cy="780753"/>
          </a:xfrm>
          <a:prstGeom prst="rect">
            <a:avLst/>
          </a:prstGeom>
        </p:spPr>
      </p:pic>
      <p:pic>
        <p:nvPicPr>
          <p:cNvPr id="40" name="圖片 39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6B1C473D-8612-DC70-E0FE-E6D13EA1C02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155" y="8384773"/>
            <a:ext cx="680817" cy="780753"/>
          </a:xfrm>
          <a:prstGeom prst="rect">
            <a:avLst/>
          </a:prstGeom>
        </p:spPr>
      </p:pic>
      <p:pic>
        <p:nvPicPr>
          <p:cNvPr id="41" name="圖片 40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F15496ED-9914-169D-3CD2-A2BDB14F00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768" y="8578686"/>
            <a:ext cx="680817" cy="780753"/>
          </a:xfrm>
          <a:prstGeom prst="rect">
            <a:avLst/>
          </a:prstGeom>
        </p:spPr>
      </p:pic>
      <p:pic>
        <p:nvPicPr>
          <p:cNvPr id="42" name="圖片 41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1C7CFBBB-6D50-5022-12CF-91D019C540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4908" y="6103598"/>
            <a:ext cx="680817" cy="780753"/>
          </a:xfrm>
          <a:prstGeom prst="rect">
            <a:avLst/>
          </a:prstGeom>
        </p:spPr>
      </p:pic>
      <p:pic>
        <p:nvPicPr>
          <p:cNvPr id="43" name="圖片 42" descr="一張含有 圓形, 紅色, 心臟, 鮮豔 的圖片&#10;&#10;自動產生的描述">
            <a:extLst>
              <a:ext uri="{FF2B5EF4-FFF2-40B4-BE49-F238E27FC236}">
                <a16:creationId xmlns:a16="http://schemas.microsoft.com/office/drawing/2014/main" id="{B2552A09-56AB-C62B-ECF9-328A58DC87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442" y="8552843"/>
            <a:ext cx="680817" cy="78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6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7ABE707-C977-07F0-850F-EC9102141099}"/>
              </a:ext>
            </a:extLst>
          </p:cNvPr>
          <p:cNvSpPr txBox="1"/>
          <p:nvPr/>
        </p:nvSpPr>
        <p:spPr>
          <a:xfrm>
            <a:off x="297181" y="1100342"/>
            <a:ext cx="10355579" cy="125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2.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地圖自動擴充</a:t>
            </a:r>
            <a:endParaRPr lang="zh-TW" altLang="en-US" sz="8000" dirty="0">
              <a:solidFill>
                <a:schemeClr val="bg1"/>
              </a:solidFill>
              <a:latin typeface="Comic Sans MS" panose="030F0702030302020204" pitchFamily="66" charset="0"/>
              <a:ea typeface="新細明體"/>
            </a:endParaRPr>
          </a:p>
        </p:txBody>
      </p:sp>
      <p:sp>
        <p:nvSpPr>
          <p:cNvPr id="7" name="箭號: 五邊形 6">
            <a:extLst>
              <a:ext uri="{FF2B5EF4-FFF2-40B4-BE49-F238E27FC236}">
                <a16:creationId xmlns:a16="http://schemas.microsoft.com/office/drawing/2014/main" id="{827BB268-686F-DCDF-FDA7-1A0461C7D959}"/>
              </a:ext>
            </a:extLst>
          </p:cNvPr>
          <p:cNvSpPr/>
          <p:nvPr/>
        </p:nvSpPr>
        <p:spPr>
          <a:xfrm>
            <a:off x="403944" y="195130"/>
            <a:ext cx="42533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八、未來目標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99A67C-B675-3519-3CD3-BF5E9A0E9657}"/>
              </a:ext>
            </a:extLst>
          </p:cNvPr>
          <p:cNvSpPr txBox="1"/>
          <p:nvPr/>
        </p:nvSpPr>
        <p:spPr>
          <a:xfrm>
            <a:off x="881464" y="2518539"/>
            <a:ext cx="5405036" cy="541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使用</a:t>
            </a: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google map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en-US" altLang="zh-TW" sz="3600" kern="100" dirty="0" err="1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api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自動找尋學校附近的熱門地點，</a:t>
            </a:r>
            <a:b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</a:b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並擴充到我們的地圖上，讓使用者有更多選擇。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2E6FB0-A7CA-E328-F3AB-B6C63F6C9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2360110"/>
            <a:ext cx="11120119" cy="751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7ABE707-C977-07F0-850F-EC9102141099}"/>
              </a:ext>
            </a:extLst>
          </p:cNvPr>
          <p:cNvSpPr txBox="1"/>
          <p:nvPr/>
        </p:nvSpPr>
        <p:spPr>
          <a:xfrm>
            <a:off x="297181" y="1100342"/>
            <a:ext cx="10355579" cy="1259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3.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分析多元化</a:t>
            </a:r>
            <a:endParaRPr lang="zh-TW" altLang="en-US" sz="80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7" name="箭號: 五邊形 6">
            <a:extLst>
              <a:ext uri="{FF2B5EF4-FFF2-40B4-BE49-F238E27FC236}">
                <a16:creationId xmlns:a16="http://schemas.microsoft.com/office/drawing/2014/main" id="{827BB268-686F-DCDF-FDA7-1A0461C7D959}"/>
              </a:ext>
            </a:extLst>
          </p:cNvPr>
          <p:cNvSpPr/>
          <p:nvPr/>
        </p:nvSpPr>
        <p:spPr>
          <a:xfrm>
            <a:off x="403944" y="195130"/>
            <a:ext cx="42533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八、未來目標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99A67C-B675-3519-3CD3-BF5E9A0E9657}"/>
              </a:ext>
            </a:extLst>
          </p:cNvPr>
          <p:cNvSpPr txBox="1"/>
          <p:nvPr/>
        </p:nvSpPr>
        <p:spPr>
          <a:xfrm>
            <a:off x="487764" y="2518539"/>
            <a:ext cx="14173200" cy="1679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針對</a:t>
            </a:r>
            <a:r>
              <a:rPr lang="zh-TW" altLang="en-US" sz="3600" kern="1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時段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不同：同縣市同房型中不同月</a:t>
            </a:r>
            <a:r>
              <a:rPr lang="zh-TW" altLang="en-US" sz="3600" b="1" kern="100" dirty="0">
                <a:solidFill>
                  <a:schemeClr val="bg1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份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的月租金分析</a:t>
            </a:r>
            <a:endParaRPr lang="en-US" altLang="zh-TW" sz="3600" kern="1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針對</a:t>
            </a:r>
            <a:r>
              <a:rPr lang="zh-TW" altLang="en-US" sz="3600" kern="1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地理環境</a:t>
            </a:r>
            <a:r>
              <a:rPr lang="zh-TW" altLang="en-US" sz="36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不同：判斷該地區，環境或設備對租金的影響及預估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D6C78EB8-1B35-7CAA-85D2-6C91793BC3BF}"/>
              </a:ext>
            </a:extLst>
          </p:cNvPr>
          <p:cNvSpPr/>
          <p:nvPr/>
        </p:nvSpPr>
        <p:spPr>
          <a:xfrm>
            <a:off x="1775544" y="4308470"/>
            <a:ext cx="13083456" cy="564388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23CCFF86-FDAF-ED41-1891-D3BFB18C1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4547235"/>
              </p:ext>
            </p:extLst>
          </p:nvPr>
        </p:nvGraphicFramePr>
        <p:xfrm>
          <a:off x="2463165" y="4535365"/>
          <a:ext cx="11692890" cy="5413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文字方塊 21">
            <a:extLst>
              <a:ext uri="{FF2B5EF4-FFF2-40B4-BE49-F238E27FC236}">
                <a16:creationId xmlns:a16="http://schemas.microsoft.com/office/drawing/2014/main" id="{ABC8C2CF-BC66-8DEC-1E5D-874FEFDC8D91}"/>
              </a:ext>
            </a:extLst>
          </p:cNvPr>
          <p:cNvSpPr txBox="1"/>
          <p:nvPr/>
        </p:nvSpPr>
        <p:spPr>
          <a:xfrm>
            <a:off x="2216150" y="4398733"/>
            <a:ext cx="2025650" cy="764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2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示意圖</a:t>
            </a:r>
            <a:r>
              <a:rPr lang="en-US" altLang="zh-TW" sz="3200" kern="1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24267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736334" y="3092300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662481" y="1730305"/>
            <a:ext cx="12963038" cy="6826391"/>
            <a:chOff x="0" y="0"/>
            <a:chExt cx="3414134" cy="17978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4133" cy="1797897"/>
            </a:xfrm>
            <a:custGeom>
              <a:avLst/>
              <a:gdLst/>
              <a:ahLst/>
              <a:cxnLst/>
              <a:rect l="l" t="t" r="r" b="b"/>
              <a:pathLst>
                <a:path w="3414133" h="1797897">
                  <a:moveTo>
                    <a:pt x="23889" y="0"/>
                  </a:moveTo>
                  <a:lnTo>
                    <a:pt x="3390244" y="0"/>
                  </a:lnTo>
                  <a:cubicBezTo>
                    <a:pt x="3396580" y="0"/>
                    <a:pt x="3402656" y="2517"/>
                    <a:pt x="3407137" y="6997"/>
                  </a:cubicBezTo>
                  <a:cubicBezTo>
                    <a:pt x="3411617" y="11477"/>
                    <a:pt x="3414133" y="17553"/>
                    <a:pt x="3414133" y="23889"/>
                  </a:cubicBezTo>
                  <a:lnTo>
                    <a:pt x="3414133" y="1774008"/>
                  </a:lnTo>
                  <a:cubicBezTo>
                    <a:pt x="3414133" y="1780344"/>
                    <a:pt x="3411617" y="1786420"/>
                    <a:pt x="3407137" y="1790900"/>
                  </a:cubicBezTo>
                  <a:cubicBezTo>
                    <a:pt x="3402656" y="1795380"/>
                    <a:pt x="3396580" y="1797897"/>
                    <a:pt x="3390244" y="1797897"/>
                  </a:cubicBezTo>
                  <a:lnTo>
                    <a:pt x="23889" y="1797897"/>
                  </a:lnTo>
                  <a:cubicBezTo>
                    <a:pt x="17553" y="1797897"/>
                    <a:pt x="11477" y="1795380"/>
                    <a:pt x="6997" y="1790900"/>
                  </a:cubicBezTo>
                  <a:cubicBezTo>
                    <a:pt x="2517" y="1786420"/>
                    <a:pt x="0" y="1780344"/>
                    <a:pt x="0" y="1774008"/>
                  </a:cubicBezTo>
                  <a:lnTo>
                    <a:pt x="0" y="23889"/>
                  </a:lnTo>
                  <a:cubicBezTo>
                    <a:pt x="0" y="17553"/>
                    <a:pt x="2517" y="11477"/>
                    <a:pt x="6997" y="6997"/>
                  </a:cubicBezTo>
                  <a:cubicBezTo>
                    <a:pt x="11477" y="2517"/>
                    <a:pt x="17553" y="0"/>
                    <a:pt x="23889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>
              <a:solidFill>
                <a:srgbClr val="000000">
                  <a:alpha val="89804"/>
                </a:srgbClr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91750">
            <a:off x="1466358" y="1039230"/>
            <a:ext cx="3055741" cy="2876471"/>
          </a:xfrm>
          <a:custGeom>
            <a:avLst/>
            <a:gdLst/>
            <a:ahLst/>
            <a:cxnLst/>
            <a:rect l="l" t="t" r="r" b="b"/>
            <a:pathLst>
              <a:path w="3055741" h="2876471">
                <a:moveTo>
                  <a:pt x="0" y="0"/>
                </a:moveTo>
                <a:lnTo>
                  <a:pt x="3055741" y="0"/>
                </a:lnTo>
                <a:lnTo>
                  <a:pt x="3055741" y="2876471"/>
                </a:lnTo>
                <a:lnTo>
                  <a:pt x="0" y="287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995041" y="5221270"/>
            <a:ext cx="2765366" cy="4037030"/>
          </a:xfrm>
          <a:custGeom>
            <a:avLst/>
            <a:gdLst/>
            <a:ahLst/>
            <a:cxnLst/>
            <a:rect l="l" t="t" r="r" b="b"/>
            <a:pathLst>
              <a:path w="2765366" h="4037030">
                <a:moveTo>
                  <a:pt x="0" y="0"/>
                </a:moveTo>
                <a:lnTo>
                  <a:pt x="2765365" y="0"/>
                </a:lnTo>
                <a:lnTo>
                  <a:pt x="2765365" y="4037030"/>
                </a:lnTo>
                <a:lnTo>
                  <a:pt x="0" y="4037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370415">
            <a:off x="2061168" y="6722574"/>
            <a:ext cx="3112426" cy="2505503"/>
          </a:xfrm>
          <a:custGeom>
            <a:avLst/>
            <a:gdLst/>
            <a:ahLst/>
            <a:cxnLst/>
            <a:rect l="l" t="t" r="r" b="b"/>
            <a:pathLst>
              <a:path w="3112426" h="2505503">
                <a:moveTo>
                  <a:pt x="0" y="0"/>
                </a:moveTo>
                <a:lnTo>
                  <a:pt x="3112427" y="0"/>
                </a:lnTo>
                <a:lnTo>
                  <a:pt x="3112427" y="2505503"/>
                </a:lnTo>
                <a:lnTo>
                  <a:pt x="0" y="250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529618">
            <a:off x="14360991" y="2659378"/>
            <a:ext cx="2529056" cy="2048535"/>
          </a:xfrm>
          <a:custGeom>
            <a:avLst/>
            <a:gdLst/>
            <a:ahLst/>
            <a:cxnLst/>
            <a:rect l="l" t="t" r="r" b="b"/>
            <a:pathLst>
              <a:path w="2529056" h="2048535">
                <a:moveTo>
                  <a:pt x="0" y="0"/>
                </a:moveTo>
                <a:lnTo>
                  <a:pt x="2529056" y="0"/>
                </a:lnTo>
                <a:lnTo>
                  <a:pt x="2529056" y="2048535"/>
                </a:lnTo>
                <a:lnTo>
                  <a:pt x="0" y="204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205995" y="7527257"/>
            <a:ext cx="2212080" cy="1860912"/>
          </a:xfrm>
          <a:custGeom>
            <a:avLst/>
            <a:gdLst/>
            <a:ahLst/>
            <a:cxnLst/>
            <a:rect l="l" t="t" r="r" b="b"/>
            <a:pathLst>
              <a:path w="2212080" h="1860912">
                <a:moveTo>
                  <a:pt x="0" y="0"/>
                </a:moveTo>
                <a:lnTo>
                  <a:pt x="2212080" y="0"/>
                </a:lnTo>
                <a:lnTo>
                  <a:pt x="2212080" y="1860912"/>
                </a:lnTo>
                <a:lnTo>
                  <a:pt x="0" y="1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9371305" y="914897"/>
            <a:ext cx="2480328" cy="1630816"/>
          </a:xfrm>
          <a:custGeom>
            <a:avLst/>
            <a:gdLst/>
            <a:ahLst/>
            <a:cxnLst/>
            <a:rect l="l" t="t" r="r" b="b"/>
            <a:pathLst>
              <a:path w="2480328" h="1630816">
                <a:moveTo>
                  <a:pt x="0" y="0"/>
                </a:moveTo>
                <a:lnTo>
                  <a:pt x="2480329" y="0"/>
                </a:lnTo>
                <a:lnTo>
                  <a:pt x="2480329" y="1630816"/>
                </a:lnTo>
                <a:lnTo>
                  <a:pt x="0" y="1630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870005">
            <a:off x="1787938" y="4392073"/>
            <a:ext cx="1768953" cy="1658393"/>
          </a:xfrm>
          <a:custGeom>
            <a:avLst/>
            <a:gdLst/>
            <a:ahLst/>
            <a:cxnLst/>
            <a:rect l="l" t="t" r="r" b="b"/>
            <a:pathLst>
              <a:path w="1768953" h="1658393">
                <a:moveTo>
                  <a:pt x="0" y="0"/>
                </a:moveTo>
                <a:lnTo>
                  <a:pt x="1768953" y="0"/>
                </a:lnTo>
                <a:lnTo>
                  <a:pt x="1768953" y="1658394"/>
                </a:lnTo>
                <a:lnTo>
                  <a:pt x="0" y="1658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6426265" y="7741316"/>
            <a:ext cx="3652757" cy="1059299"/>
          </a:xfrm>
          <a:custGeom>
            <a:avLst/>
            <a:gdLst/>
            <a:ahLst/>
            <a:cxnLst/>
            <a:rect l="l" t="t" r="r" b="b"/>
            <a:pathLst>
              <a:path w="3652757" h="1059299">
                <a:moveTo>
                  <a:pt x="0" y="0"/>
                </a:moveTo>
                <a:lnTo>
                  <a:pt x="3652757" y="0"/>
                </a:lnTo>
                <a:lnTo>
                  <a:pt x="3652757" y="1059300"/>
                </a:lnTo>
                <a:lnTo>
                  <a:pt x="0" y="1059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196555">
            <a:off x="5913788" y="778683"/>
            <a:ext cx="2338855" cy="1903243"/>
          </a:xfrm>
          <a:custGeom>
            <a:avLst/>
            <a:gdLst/>
            <a:ahLst/>
            <a:cxnLst/>
            <a:rect l="l" t="t" r="r" b="b"/>
            <a:pathLst>
              <a:path w="2338855" h="1903243">
                <a:moveTo>
                  <a:pt x="0" y="0"/>
                </a:moveTo>
                <a:lnTo>
                  <a:pt x="2338856" y="0"/>
                </a:lnTo>
                <a:lnTo>
                  <a:pt x="2338856" y="1903243"/>
                </a:lnTo>
                <a:lnTo>
                  <a:pt x="0" y="1903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918434" y="1475951"/>
            <a:ext cx="2169935" cy="873399"/>
          </a:xfrm>
          <a:custGeom>
            <a:avLst/>
            <a:gdLst/>
            <a:ahLst/>
            <a:cxnLst/>
            <a:rect l="l" t="t" r="r" b="b"/>
            <a:pathLst>
              <a:path w="2169935" h="873399">
                <a:moveTo>
                  <a:pt x="0" y="0"/>
                </a:moveTo>
                <a:lnTo>
                  <a:pt x="2169935" y="0"/>
                </a:lnTo>
                <a:lnTo>
                  <a:pt x="2169935" y="873399"/>
                </a:lnTo>
                <a:lnTo>
                  <a:pt x="0" y="8733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184895" y="3688684"/>
            <a:ext cx="791821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4"/>
              </a:lnSpc>
            </a:pPr>
            <a:r>
              <a:rPr lang="en-US" sz="11645" dirty="0">
                <a:solidFill>
                  <a:srgbClr val="7D1515"/>
                </a:solidFill>
                <a:latin typeface="Arial Rounded MT Bold" panose="020F0704030504030204" pitchFamily="34" charset="0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0488CFA-3188-58B8-F723-0F2A74E4E5E3}"/>
              </a:ext>
            </a:extLst>
          </p:cNvPr>
          <p:cNvSpPr txBox="1"/>
          <p:nvPr/>
        </p:nvSpPr>
        <p:spPr>
          <a:xfrm>
            <a:off x="3240506" y="3416787"/>
            <a:ext cx="9272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758D1B-B992-7975-3185-33AFBB0793ED}"/>
              </a:ext>
            </a:extLst>
          </p:cNvPr>
          <p:cNvSpPr txBox="1"/>
          <p:nvPr/>
        </p:nvSpPr>
        <p:spPr>
          <a:xfrm>
            <a:off x="4507832" y="4571818"/>
            <a:ext cx="9272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6D3EC9B1-E7C2-EEC7-D1E3-506A97D5B641}"/>
              </a:ext>
            </a:extLst>
          </p:cNvPr>
          <p:cNvSpPr/>
          <p:nvPr/>
        </p:nvSpPr>
        <p:spPr>
          <a:xfrm>
            <a:off x="200526" y="816429"/>
            <a:ext cx="8310143" cy="11710654"/>
          </a:xfrm>
          <a:custGeom>
            <a:avLst/>
            <a:gdLst/>
            <a:ahLst/>
            <a:cxnLst/>
            <a:rect l="l" t="t" r="r" b="b"/>
            <a:pathLst>
              <a:path w="10951122" h="13402524">
                <a:moveTo>
                  <a:pt x="0" y="0"/>
                </a:moveTo>
                <a:lnTo>
                  <a:pt x="10951122" y="0"/>
                </a:lnTo>
                <a:lnTo>
                  <a:pt x="10951122" y="13402524"/>
                </a:lnTo>
                <a:lnTo>
                  <a:pt x="0" y="1340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FD8E4EC3-EC59-68F6-9554-442F324E8D04}"/>
              </a:ext>
            </a:extLst>
          </p:cNvPr>
          <p:cNvSpPr/>
          <p:nvPr/>
        </p:nvSpPr>
        <p:spPr>
          <a:xfrm>
            <a:off x="9408695" y="816429"/>
            <a:ext cx="8310143" cy="11710654"/>
          </a:xfrm>
          <a:custGeom>
            <a:avLst/>
            <a:gdLst/>
            <a:ahLst/>
            <a:cxnLst/>
            <a:rect l="l" t="t" r="r" b="b"/>
            <a:pathLst>
              <a:path w="10951122" h="13402524">
                <a:moveTo>
                  <a:pt x="0" y="0"/>
                </a:moveTo>
                <a:lnTo>
                  <a:pt x="10951122" y="0"/>
                </a:lnTo>
                <a:lnTo>
                  <a:pt x="10951122" y="13402524"/>
                </a:lnTo>
                <a:lnTo>
                  <a:pt x="0" y="13402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5926AA-FCE4-8FC5-9B74-6CD8B81D6DDA}"/>
              </a:ext>
            </a:extLst>
          </p:cNvPr>
          <p:cNvSpPr txBox="1"/>
          <p:nvPr/>
        </p:nvSpPr>
        <p:spPr>
          <a:xfrm rot="21403689">
            <a:off x="2330248" y="1197780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專題動機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6EF5279-03D1-CBD5-D1D1-480AF967FCA4}"/>
              </a:ext>
            </a:extLst>
          </p:cNvPr>
          <p:cNvSpPr txBox="1"/>
          <p:nvPr/>
        </p:nvSpPr>
        <p:spPr>
          <a:xfrm>
            <a:off x="1844586" y="3089410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專題目的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9DB5115-5561-A0F7-68FB-C82715B31854}"/>
              </a:ext>
            </a:extLst>
          </p:cNvPr>
          <p:cNvSpPr txBox="1"/>
          <p:nvPr/>
        </p:nvSpPr>
        <p:spPr>
          <a:xfrm rot="636131">
            <a:off x="2292839" y="7576853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專題架構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487B4D-B661-2A7F-6A6B-0B7A4AAFF55A}"/>
              </a:ext>
            </a:extLst>
          </p:cNvPr>
          <p:cNvSpPr txBox="1"/>
          <p:nvPr/>
        </p:nvSpPr>
        <p:spPr>
          <a:xfrm>
            <a:off x="11179706" y="3089410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運用工具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C5B4D3-CFCB-ED48-546C-51A829553603}"/>
              </a:ext>
            </a:extLst>
          </p:cNvPr>
          <p:cNvSpPr txBox="1"/>
          <p:nvPr/>
        </p:nvSpPr>
        <p:spPr>
          <a:xfrm rot="21269403">
            <a:off x="12655323" y="4954973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結論</a:t>
            </a:r>
            <a:endParaRPr lang="zh-TW" altLang="en-US" sz="800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AA87808-E6BE-AA09-0ABB-00E1F40B652B}"/>
              </a:ext>
            </a:extLst>
          </p:cNvPr>
          <p:cNvSpPr txBox="1"/>
          <p:nvPr/>
        </p:nvSpPr>
        <p:spPr>
          <a:xfrm rot="614705">
            <a:off x="11681164" y="7708624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未來目標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41DBEE7-68A9-6D0A-5B3A-E2263BA82D69}"/>
              </a:ext>
            </a:extLst>
          </p:cNvPr>
          <p:cNvSpPr txBox="1"/>
          <p:nvPr/>
        </p:nvSpPr>
        <p:spPr>
          <a:xfrm rot="21292936">
            <a:off x="2548720" y="5048468"/>
            <a:ext cx="55203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專題特色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78B2619-EA09-7182-CAB6-4E8AE4E294D4}"/>
              </a:ext>
            </a:extLst>
          </p:cNvPr>
          <p:cNvSpPr txBox="1"/>
          <p:nvPr/>
        </p:nvSpPr>
        <p:spPr>
          <a:xfrm rot="21390301">
            <a:off x="11681164" y="1186207"/>
            <a:ext cx="6032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實作方法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942AD9C-0852-3B90-386E-0515114CC47A}"/>
              </a:ext>
            </a:extLst>
          </p:cNvPr>
          <p:cNvSpPr txBox="1"/>
          <p:nvPr/>
        </p:nvSpPr>
        <p:spPr>
          <a:xfrm>
            <a:off x="200526" y="154709"/>
            <a:ext cx="2623356" cy="1323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0" b="1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</a:p>
        </p:txBody>
      </p:sp>
    </p:spTree>
    <p:extLst>
      <p:ext uri="{BB962C8B-B14F-4D97-AF65-F5344CB8AC3E}">
        <p14:creationId xmlns:p14="http://schemas.microsoft.com/office/powerpoint/2010/main" val="321372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EFC92DC-2925-357A-DF99-17A34B2E78B6}"/>
              </a:ext>
            </a:extLst>
          </p:cNvPr>
          <p:cNvSpPr txBox="1"/>
          <p:nvPr/>
        </p:nvSpPr>
        <p:spPr>
          <a:xfrm>
            <a:off x="635000" y="943723"/>
            <a:ext cx="17068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altLang="zh-TW" sz="32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</a:b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身為在外租屋三年多的大學生，使用目前普遍的租屋網</a:t>
            </a:r>
            <a:r>
              <a:rPr lang="en-US" altLang="zh-TW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如</a:t>
            </a:r>
            <a:r>
              <a:rPr lang="en-US" altLang="zh-TW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591</a:t>
            </a: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、大學雲端租屋網、樂屋網等</a:t>
            </a:r>
            <a:r>
              <a:rPr lang="en-US" altLang="zh-TW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，</a:t>
            </a:r>
            <a:br>
              <a:rPr lang="en-US" altLang="zh-TW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</a:b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感受到一些使用上的不方便，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無法快速找到適合的地點</a:t>
            </a: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、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房屋提供的資訊不</a:t>
            </a:r>
            <a:r>
              <a:rPr lang="zh-TW" altLang="en-US" sz="3200" u="sng" dirty="0">
                <a:solidFill>
                  <a:srgbClr val="FFFF00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夠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詳細</a:t>
            </a:r>
            <a:r>
              <a:rPr lang="en-US" altLang="zh-TW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(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水電費</a:t>
            </a:r>
            <a:r>
              <a:rPr lang="zh-TW" altLang="en-US" sz="3200" u="sng" dirty="0">
                <a:solidFill>
                  <a:srgbClr val="FFFF00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繳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交方式、是否有獨洗獨</a:t>
            </a:r>
            <a:r>
              <a:rPr lang="zh-TW" altLang="en-US" sz="3200" u="sng" dirty="0">
                <a:solidFill>
                  <a:srgbClr val="FFFF00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曬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或共用洗</a:t>
            </a:r>
            <a:r>
              <a:rPr lang="zh-TW" altLang="en-US" sz="3200" u="sng" dirty="0">
                <a:solidFill>
                  <a:srgbClr val="FFFF00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曬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等</a:t>
            </a:r>
            <a:r>
              <a:rPr lang="en-US" altLang="zh-TW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)</a:t>
            </a: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，同時也希望可以只在租屋網上</a:t>
            </a:r>
            <a:r>
              <a:rPr lang="zh-TW" altLang="en-US" sz="3200" u="sng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尋求合租室友</a:t>
            </a:r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，取代原先在其他社交軟體尋找的方式。於是我們希望做出一個更加方便，以中原大學的學生、老師為主的中原租屋網。</a:t>
            </a:r>
            <a:endParaRPr lang="en-US" altLang="zh-TW" sz="32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zh-TW" altLang="en-US" sz="32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</a:t>
            </a:r>
          </a:p>
        </p:txBody>
      </p:sp>
      <p:sp>
        <p:nvSpPr>
          <p:cNvPr id="19" name="箭號: 五邊形 18">
            <a:extLst>
              <a:ext uri="{FF2B5EF4-FFF2-40B4-BE49-F238E27FC236}">
                <a16:creationId xmlns:a16="http://schemas.microsoft.com/office/drawing/2014/main" id="{14E753E5-7019-0F1D-78CA-88D229A2D346}"/>
              </a:ext>
            </a:extLst>
          </p:cNvPr>
          <p:cNvSpPr/>
          <p:nvPr/>
        </p:nvSpPr>
        <p:spPr>
          <a:xfrm>
            <a:off x="584200" y="321793"/>
            <a:ext cx="43676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一、專題動機</a:t>
            </a:r>
          </a:p>
        </p:txBody>
      </p:sp>
      <p:pic>
        <p:nvPicPr>
          <p:cNvPr id="3" name="圖片 2" descr="一張含有 文字, 螢幕擷取畫面, 室內 的圖片&#10;&#10;自動產生的描述">
            <a:extLst>
              <a:ext uri="{FF2B5EF4-FFF2-40B4-BE49-F238E27FC236}">
                <a16:creationId xmlns:a16="http://schemas.microsoft.com/office/drawing/2014/main" id="{848F391D-89A5-457F-ED2C-66B77B2A2F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1" b="44100"/>
          <a:stretch/>
        </p:blipFill>
        <p:spPr bwMode="auto">
          <a:xfrm>
            <a:off x="806858" y="3856036"/>
            <a:ext cx="7723780" cy="31738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圖片 4" descr="一張含有 文字, 螢幕擷取畫面, 網站, 室內 的圖片&#10;&#10;自動產生的描述">
            <a:extLst>
              <a:ext uri="{FF2B5EF4-FFF2-40B4-BE49-F238E27FC236}">
                <a16:creationId xmlns:a16="http://schemas.microsoft.com/office/drawing/2014/main" id="{91E6FC62-C5F1-5C8F-B70C-4C3B30E6D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58" y="4289744"/>
            <a:ext cx="7723781" cy="59972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2732B1E-0834-FB7B-8A46-4EE5AD3A1934}"/>
              </a:ext>
            </a:extLst>
          </p:cNvPr>
          <p:cNvSpPr/>
          <p:nvPr/>
        </p:nvSpPr>
        <p:spPr>
          <a:xfrm>
            <a:off x="3133104" y="5382536"/>
            <a:ext cx="1916846" cy="3349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8" name="文字方塊 217">
            <a:extLst>
              <a:ext uri="{FF2B5EF4-FFF2-40B4-BE49-F238E27FC236}">
                <a16:creationId xmlns:a16="http://schemas.microsoft.com/office/drawing/2014/main" id="{15F3F68A-7718-6787-FD05-BF5227F72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3104" y="3868078"/>
            <a:ext cx="2498865" cy="380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zh-TW" sz="2800" kern="100" dirty="0">
                <a:solidFill>
                  <a:srgbClr val="FF0000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沒有距離排序</a:t>
            </a:r>
            <a:endParaRPr lang="zh-TW" sz="2800" kern="100" dirty="0">
              <a:effectLst/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8B8AD0-3F18-61F5-0BA2-C108C1A9EFFA}"/>
              </a:ext>
            </a:extLst>
          </p:cNvPr>
          <p:cNvSpPr/>
          <p:nvPr/>
        </p:nvSpPr>
        <p:spPr>
          <a:xfrm>
            <a:off x="5465804" y="3946484"/>
            <a:ext cx="787077" cy="2930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2F4A5E-01DA-DBD5-E683-3F64B43816E7}"/>
              </a:ext>
            </a:extLst>
          </p:cNvPr>
          <p:cNvSpPr/>
          <p:nvPr/>
        </p:nvSpPr>
        <p:spPr>
          <a:xfrm>
            <a:off x="3133104" y="7497991"/>
            <a:ext cx="1916846" cy="30160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7D6C6EF-419B-79A4-3E08-A34B6E371D38}"/>
              </a:ext>
            </a:extLst>
          </p:cNvPr>
          <p:cNvSpPr/>
          <p:nvPr/>
        </p:nvSpPr>
        <p:spPr>
          <a:xfrm>
            <a:off x="3133104" y="9663605"/>
            <a:ext cx="1916846" cy="3016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3" name="文字方塊 1723429327">
            <a:extLst>
              <a:ext uri="{FF2B5EF4-FFF2-40B4-BE49-F238E27FC236}">
                <a16:creationId xmlns:a16="http://schemas.microsoft.com/office/drawing/2014/main" id="{A441A612-D278-40E5-2845-1A5AEDBC3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2536" y="6088511"/>
            <a:ext cx="3918110" cy="1000934"/>
          </a:xfrm>
          <a:prstGeom prst="rect">
            <a:avLst/>
          </a:prstGeom>
          <a:solidFill>
            <a:srgbClr val="FFFFFF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r>
              <a:rPr lang="zh-TW" sz="2800" kern="100" dirty="0">
                <a:solidFill>
                  <a:srgbClr val="FF0000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預設排序下</a:t>
            </a:r>
            <a:endParaRPr lang="zh-TW" sz="2800" kern="100" dirty="0">
              <a:effectLst/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zh-TW" sz="2800" kern="100" dirty="0">
                <a:solidFill>
                  <a:srgbClr val="FF0000"/>
                </a:solidFill>
                <a:effectLst/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距離也沒有照大小排序</a:t>
            </a:r>
            <a:endParaRPr lang="zh-TW" sz="2800" kern="100" dirty="0">
              <a:effectLst/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pic>
        <p:nvPicPr>
          <p:cNvPr id="14" name="圖片 1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E84BD33-C129-1366-FDF2-2A19506F7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5628" y="4092992"/>
            <a:ext cx="9433477" cy="597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60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A8A2301-0F3A-546F-D3A9-A9D902BB6635}"/>
              </a:ext>
            </a:extLst>
          </p:cNvPr>
          <p:cNvSpPr txBox="1"/>
          <p:nvPr/>
        </p:nvSpPr>
        <p:spPr>
          <a:xfrm>
            <a:off x="635000" y="1675150"/>
            <a:ext cx="17227698" cy="991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讓在中原有租屋需求的人，可以有更方便、資訊更完整的平台。目標有以下四項：</a:t>
            </a:r>
            <a:endParaRPr lang="en-US" altLang="zh-TW" sz="36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>
              <a:lnSpc>
                <a:spcPct val="200000"/>
              </a:lnSpc>
            </a:pPr>
            <a:r>
              <a:rPr lang="en-US" altLang="zh-TW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1. </a:t>
            </a:r>
            <a:r>
              <a:rPr lang="zh-TW" altLang="en-US" sz="36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提供地圖</a:t>
            </a:r>
            <a:r>
              <a:rPr lang="zh-TW" altLang="en-US" sz="3600" dirty="0">
                <a:solidFill>
                  <a:srgbClr val="FFFF00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</a:rPr>
              <a:t>查</a:t>
            </a:r>
            <a:r>
              <a:rPr lang="zh-TW" altLang="en-US" sz="36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詢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：做出</a:t>
            </a:r>
            <a:r>
              <a:rPr lang="zh-TW" altLang="en-US" sz="36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目的地多選功能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，讓使用者能快速選取希望居住的範圍。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2. </a:t>
            </a:r>
            <a:r>
              <a:rPr lang="zh-TW" altLang="en-US" sz="3600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提供合租功能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：透過簡單操作，可以快速找到人一同合租。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3. 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提供完整資訊：紀</a:t>
            </a:r>
            <a:r>
              <a:rPr lang="zh-TW" altLang="en-US" sz="3600" dirty="0">
                <a:solidFill>
                  <a:schemeClr val="bg1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</a:rPr>
              <a:t>錄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設備的獨立或共用、冷氣及窗</a:t>
            </a:r>
            <a:r>
              <a:rPr lang="zh-TW" altLang="en-US" sz="3600" dirty="0">
                <a:solidFill>
                  <a:schemeClr val="bg1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</a:rPr>
              <a:t>戶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類型、水電付費方式等。</a:t>
            </a:r>
          </a:p>
          <a:p>
            <a:pPr>
              <a:lnSpc>
                <a:spcPct val="200000"/>
              </a:lnSpc>
            </a:pPr>
            <a:r>
              <a:rPr lang="en-US" altLang="zh-TW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4. </a:t>
            </a:r>
            <a:r>
              <a:rPr lang="zh-TW" altLang="en-US" sz="3600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新增分析功能：讓租客快速了解各地租金情況，作為選屋的參考。</a:t>
            </a:r>
          </a:p>
          <a:p>
            <a:pPr>
              <a:lnSpc>
                <a:spcPct val="200000"/>
              </a:lnSpc>
            </a:pPr>
            <a:br>
              <a:rPr lang="en-US" altLang="zh-TW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</a:br>
            <a:endParaRPr lang="en-US" altLang="zh-TW" sz="36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endParaRPr lang="en-US" altLang="zh-TW" sz="36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  <a:p>
            <a:pPr marL="742950" indent="-742950">
              <a:lnSpc>
                <a:spcPct val="200000"/>
              </a:lnSpc>
              <a:buAutoNum type="arabicPeriod"/>
            </a:pPr>
            <a:endParaRPr lang="en-US" altLang="zh-TW" sz="36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3" name="箭號: 五邊形 2">
            <a:extLst>
              <a:ext uri="{FF2B5EF4-FFF2-40B4-BE49-F238E27FC236}">
                <a16:creationId xmlns:a16="http://schemas.microsoft.com/office/drawing/2014/main" id="{1D6761EE-7E53-0BF6-68FB-8D9B44B7A804}"/>
              </a:ext>
            </a:extLst>
          </p:cNvPr>
          <p:cNvSpPr/>
          <p:nvPr/>
        </p:nvSpPr>
        <p:spPr>
          <a:xfrm>
            <a:off x="850771" y="389354"/>
            <a:ext cx="42025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二、專題目的</a:t>
            </a:r>
          </a:p>
        </p:txBody>
      </p:sp>
      <p:graphicFrame>
        <p:nvGraphicFramePr>
          <p:cNvPr id="16" name="資料庫圖表 15">
            <a:extLst>
              <a:ext uri="{FF2B5EF4-FFF2-40B4-BE49-F238E27FC236}">
                <a16:creationId xmlns:a16="http://schemas.microsoft.com/office/drawing/2014/main" id="{8056496F-2E58-BBDF-2A7B-914BD4FCC1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590174"/>
              </p:ext>
            </p:extLst>
          </p:nvPr>
        </p:nvGraphicFramePr>
        <p:xfrm>
          <a:off x="8629798" y="5696314"/>
          <a:ext cx="9867900" cy="544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95965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箭號: 五邊形 4">
            <a:extLst>
              <a:ext uri="{FF2B5EF4-FFF2-40B4-BE49-F238E27FC236}">
                <a16:creationId xmlns:a16="http://schemas.microsoft.com/office/drawing/2014/main" id="{37E371FA-73C5-9C12-C0E8-CCB4C3F93117}"/>
              </a:ext>
            </a:extLst>
          </p:cNvPr>
          <p:cNvSpPr/>
          <p:nvPr/>
        </p:nvSpPr>
        <p:spPr>
          <a:xfrm>
            <a:off x="1067900" y="457200"/>
            <a:ext cx="4253399" cy="105410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8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三</a:t>
            </a:r>
            <a:r>
              <a:rPr lang="zh-TW" altLang="en-US" sz="480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、專題特色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9ACEB42-733E-E5C7-CD8E-0B06ABBF4354}"/>
              </a:ext>
            </a:extLst>
          </p:cNvPr>
          <p:cNvSpPr txBox="1"/>
          <p:nvPr/>
        </p:nvSpPr>
        <p:spPr>
          <a:xfrm>
            <a:off x="1067900" y="1615477"/>
            <a:ext cx="16152200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1.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目的地多選功能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： </a:t>
            </a:r>
            <a:endParaRPr lang="en-US" altLang="zh-TW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  </a:t>
            </a:r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依照租客需求做客製化選擇，選一到多個地點作為租屋搜尋條件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。</a:t>
            </a:r>
            <a:endParaRPr lang="en-US" altLang="zh-TW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lnSpc>
                <a:spcPct val="300000"/>
              </a:lnSpc>
              <a:buFont typeface="+mj-lt"/>
              <a:buAutoNum type="arabicPeriod"/>
            </a:pPr>
            <a:endParaRPr lang="zh-TW" altLang="en-US" sz="40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A8586F-5064-9B42-AB54-6A053075F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000" y="3043368"/>
            <a:ext cx="15126000" cy="705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7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5501C54-303A-6D83-843A-C68086EB22EC}"/>
              </a:ext>
            </a:extLst>
          </p:cNvPr>
          <p:cNvSpPr txBox="1"/>
          <p:nvPr/>
        </p:nvSpPr>
        <p:spPr>
          <a:xfrm>
            <a:off x="514907" y="531694"/>
            <a:ext cx="1615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2.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求同租功能</a:t>
            </a:r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: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endParaRPr lang="en-US" altLang="zh-TW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  此功能以媒合為目的，</a:t>
            </a:r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讓有合租需求的人，透過此功能找到想合租的室友。</a:t>
            </a:r>
            <a:endParaRPr lang="zh-TW" altLang="en-US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pic>
        <p:nvPicPr>
          <p:cNvPr id="5" name="螢幕錄製 4">
            <a:hlinkClick r:id="" action="ppaction://media"/>
            <a:extLst>
              <a:ext uri="{FF2B5EF4-FFF2-40B4-BE49-F238E27FC236}">
                <a16:creationId xmlns:a16="http://schemas.microsoft.com/office/drawing/2014/main" id="{BCD250DB-3A70-0B1F-96D5-6FB6BFE236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5851" y="2164964"/>
            <a:ext cx="13936297" cy="747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8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04"/>
    </mc:Choice>
    <mc:Fallback xmlns="">
      <p:transition spd="slow" advTm="2690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一張含有 米色, 棕色, 棕褐色, 卡其色 的圖片&#10;&#10;自動產生的描述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3059E03-6597-135B-4886-7FB9EAB86663}"/>
              </a:ext>
            </a:extLst>
          </p:cNvPr>
          <p:cNvSpPr txBox="1"/>
          <p:nvPr/>
        </p:nvSpPr>
        <p:spPr>
          <a:xfrm>
            <a:off x="756108" y="433928"/>
            <a:ext cx="17446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3.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更詳細的房屋資訊</a:t>
            </a:r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: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endParaRPr lang="en-US" altLang="zh-TW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  出租頁面要求填寫</a:t>
            </a:r>
            <a:r>
              <a:rPr lang="zh-TW" altLang="en-US" sz="4000" b="1" u="sng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詳細資訊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，讓租客更好找到理想租屋處。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0014493-0B6B-D820-FA00-E0AE81F5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757" y="2616548"/>
            <a:ext cx="10111883" cy="2314769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493F842-13D8-0326-3240-28C027C20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4757" y="5143500"/>
            <a:ext cx="7516256" cy="2052462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3F1D9FE-9178-C9DE-A284-2B8AED6E0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4757" y="8100495"/>
            <a:ext cx="10531995" cy="1642711"/>
          </a:xfrm>
          <a:prstGeom prst="rect">
            <a:avLst/>
          </a:prstGeom>
        </p:spPr>
      </p:pic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77058383-371D-4153-FC32-8D1BD7A087EB}"/>
              </a:ext>
            </a:extLst>
          </p:cNvPr>
          <p:cNvSpPr/>
          <p:nvPr/>
        </p:nvSpPr>
        <p:spPr>
          <a:xfrm>
            <a:off x="828415" y="1903150"/>
            <a:ext cx="2176042" cy="5469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出租表單</a:t>
            </a:r>
            <a:r>
              <a:rPr lang="en-US" altLang="zh-TW" sz="32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</a:t>
            </a:r>
            <a:endParaRPr lang="zh-TW" altLang="en-US" sz="32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F31727B9-9727-583A-4EC2-FEB0078990C8}"/>
              </a:ext>
            </a:extLst>
          </p:cNvPr>
          <p:cNvSpPr/>
          <p:nvPr/>
        </p:nvSpPr>
        <p:spPr>
          <a:xfrm>
            <a:off x="828415" y="7419861"/>
            <a:ext cx="2176042" cy="546950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租屋搜尋</a:t>
            </a:r>
            <a:r>
              <a:rPr lang="en-US" altLang="zh-TW" sz="3200" dirty="0"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:</a:t>
            </a:r>
            <a:endParaRPr lang="zh-TW" altLang="en-US" sz="3200" dirty="0"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3FAC1BDE-D877-1733-7489-CFB26E3A7CC1}"/>
              </a:ext>
            </a:extLst>
          </p:cNvPr>
          <p:cNvSpPr/>
          <p:nvPr/>
        </p:nvSpPr>
        <p:spPr>
          <a:xfrm>
            <a:off x="12418149" y="3494688"/>
            <a:ext cx="4145554" cy="5646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3200" dirty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</a:t>
            </a:r>
            <a:r>
              <a:rPr lang="zh-TW" altLang="en-US" sz="3600" dirty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設備資訊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D Digi Kyokasho N-B" panose="02020700000000000000" pitchFamily="17" charset="-128"/>
                <a:ea typeface="UD Digi Kyokasho N-B" panose="02020700000000000000" pitchFamily="17" charset="-128"/>
                <a:cs typeface="+mn-cs"/>
              </a:rPr>
              <a:t>更詳細</a:t>
            </a:r>
            <a:endParaRPr lang="zh-TW" altLang="en-US" sz="3200" dirty="0">
              <a:solidFill>
                <a:srgbClr val="FF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F0AC40B8-0453-75F1-8109-E22DA2F1D723}"/>
              </a:ext>
            </a:extLst>
          </p:cNvPr>
          <p:cNvSpPr/>
          <p:nvPr/>
        </p:nvSpPr>
        <p:spPr>
          <a:xfrm rot="5400000">
            <a:off x="12579084" y="3478554"/>
            <a:ext cx="493090" cy="591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C3CFCCB1-B494-B445-870A-6D62B855DD29}"/>
              </a:ext>
            </a:extLst>
          </p:cNvPr>
          <p:cNvSpPr/>
          <p:nvPr/>
        </p:nvSpPr>
        <p:spPr>
          <a:xfrm>
            <a:off x="9703103" y="5835850"/>
            <a:ext cx="7815898" cy="5646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3600" dirty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租客再也不用困惑水電費計費方式</a:t>
            </a:r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A1AD45EF-B401-4879-A56D-EA55A256A9AD}"/>
              </a:ext>
            </a:extLst>
          </p:cNvPr>
          <p:cNvSpPr/>
          <p:nvPr/>
        </p:nvSpPr>
        <p:spPr>
          <a:xfrm rot="5400000">
            <a:off x="9820135" y="5822404"/>
            <a:ext cx="493090" cy="591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96FEA2A2-3270-0AA8-CD51-CFF9AE4C42E9}"/>
              </a:ext>
            </a:extLst>
          </p:cNvPr>
          <p:cNvSpPr/>
          <p:nvPr/>
        </p:nvSpPr>
        <p:spPr>
          <a:xfrm>
            <a:off x="12418150" y="8639529"/>
            <a:ext cx="5569404" cy="5646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TW" altLang="en-US" sz="3200" dirty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 </a:t>
            </a:r>
            <a:r>
              <a:rPr lang="zh-TW" altLang="en-US" sz="3600" dirty="0">
                <a:solidFill>
                  <a:srgbClr val="FF00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</a:rPr>
              <a:t>租客直接篩選理想條件</a:t>
            </a:r>
            <a:endParaRPr lang="zh-TW" altLang="en-US" sz="3200" dirty="0">
              <a:solidFill>
                <a:srgbClr val="FF0000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61C9F9DA-71A0-5428-6E1A-92B990301FFA}"/>
              </a:ext>
            </a:extLst>
          </p:cNvPr>
          <p:cNvSpPr/>
          <p:nvPr/>
        </p:nvSpPr>
        <p:spPr>
          <a:xfrm rot="5400000">
            <a:off x="12604289" y="8626083"/>
            <a:ext cx="493090" cy="59153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95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BAB8D37A-8DC3-DA42-A77A-0C9FD333F34A}"/>
              </a:ext>
            </a:extLst>
          </p:cNvPr>
          <p:cNvSpPr txBox="1"/>
          <p:nvPr/>
        </p:nvSpPr>
        <p:spPr>
          <a:xfrm>
            <a:off x="640196" y="649878"/>
            <a:ext cx="16152200" cy="2855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4. </a:t>
            </a:r>
            <a:r>
              <a:rPr lang="zh-TW" altLang="en-US" sz="4000" b="1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房屋分析功能</a:t>
            </a:r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: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endParaRPr lang="en-US" altLang="zh-TW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  </a:t>
            </a:r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分析的月租金讓有租屋需求的人作為選屋的參考。</a:t>
            </a:r>
            <a:endParaRPr lang="en-US" altLang="zh-TW" sz="36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pPr marL="742950" indent="-742950">
              <a:lnSpc>
                <a:spcPct val="300000"/>
              </a:lnSpc>
              <a:buFont typeface="+mj-lt"/>
              <a:buAutoNum type="arabicPeriod"/>
            </a:pPr>
            <a:endParaRPr lang="zh-TW" altLang="en-US" sz="40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214138-4DEC-47D7-4F46-84DBCAAE2572}"/>
              </a:ext>
            </a:extLst>
          </p:cNvPr>
          <p:cNvSpPr txBox="1"/>
          <p:nvPr/>
        </p:nvSpPr>
        <p:spPr>
          <a:xfrm>
            <a:off x="9144001" y="3158341"/>
            <a:ext cx="850380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例如：</a:t>
            </a:r>
            <a:br>
              <a:rPr lang="en-US" altLang="zh-TW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</a:br>
            <a:r>
              <a:rPr lang="zh-TW" altLang="en-US" sz="36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想知道雅房在各縣市的平均月租金是多少，透過分析功能，可以看到圖表資訊，也可以從中知道桃園市雅房的平均月租金，以此作為選屋條件。</a:t>
            </a:r>
            <a:endParaRPr lang="zh-TW" altLang="en-US" sz="4000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7D6DE2-8EDD-B048-F34D-C0B88006E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953445"/>
            <a:ext cx="7660861" cy="615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8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5"/>
    </mc:Choice>
    <mc:Fallback xmlns="">
      <p:transition spd="slow" advTm="471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一張含有 米色, 棕色, 棕褐色, 卡其色 的圖片&#10;&#10;自動產生的描述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8D5E6ED-5B67-20C0-C922-B75B74783A4F}"/>
              </a:ext>
            </a:extLst>
          </p:cNvPr>
          <p:cNvSpPr txBox="1"/>
          <p:nvPr/>
        </p:nvSpPr>
        <p:spPr>
          <a:xfrm>
            <a:off x="756108" y="433928"/>
            <a:ext cx="174465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5.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</a:t>
            </a:r>
            <a:r>
              <a:rPr lang="zh-TW" altLang="en-US" sz="4000" b="1" dirty="0">
                <a:solidFill>
                  <a:srgbClr val="FFFF00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使用者介面</a:t>
            </a:r>
            <a:r>
              <a:rPr lang="en-US" altLang="zh-TW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:</a:t>
            </a:r>
          </a:p>
          <a:p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   網頁排版及元件外觀自行設計，配置動畫、自適應大小提升用</a:t>
            </a:r>
            <a:r>
              <a:rPr lang="zh-TW" altLang="en-US" sz="4000" b="1" dirty="0">
                <a:solidFill>
                  <a:schemeClr val="bg1"/>
                </a:solidFill>
                <a:latin typeface="華康新儷粗黑" panose="020B0700000000000000" pitchFamily="34" charset="-120"/>
                <a:ea typeface="華康新儷粗黑" panose="020B0700000000000000" pitchFamily="34" charset="-120"/>
                <a:cs typeface="Times New Roman" panose="02020603050405020304" pitchFamily="18" charset="0"/>
              </a:rPr>
              <a:t>戶</a:t>
            </a:r>
            <a:r>
              <a:rPr lang="zh-TW" altLang="en-US" sz="4000" b="1" dirty="0">
                <a:solidFill>
                  <a:schemeClr val="bg1"/>
                </a:solidFill>
                <a:latin typeface="UD Digi Kyokasho N-B" panose="02020700000000000000" pitchFamily="17" charset="-128"/>
                <a:ea typeface="UD Digi Kyokasho N-B" panose="02020700000000000000" pitchFamily="17" charset="-128"/>
                <a:cs typeface="Times New Roman" panose="02020603050405020304" pitchFamily="18" charset="0"/>
              </a:rPr>
              <a:t>體驗。 </a:t>
            </a:r>
            <a:endParaRPr lang="en-US" altLang="zh-TW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  <a:p>
            <a:endParaRPr lang="zh-TW" altLang="en-US" sz="4000" b="1" dirty="0">
              <a:solidFill>
                <a:schemeClr val="bg1"/>
              </a:solidFill>
              <a:latin typeface="UD Digi Kyokasho N-B" panose="02020700000000000000" pitchFamily="17" charset="-128"/>
              <a:ea typeface="UD Digi Kyokasho N-B" panose="02020700000000000000" pitchFamily="17" charset="-128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EA7B0FD-2E4A-9021-ECC3-8BA3FF12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815" y="2060667"/>
            <a:ext cx="15391247" cy="699189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A6D481F-DE9B-F561-C4E8-66396367E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547" y="2060667"/>
            <a:ext cx="16124905" cy="699189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9DC3680-7F2D-6C79-4C47-CCD654437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547" y="1862558"/>
            <a:ext cx="16124904" cy="770036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0A5B88C-F904-B85E-CDBF-15A879BC2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4634" y="1991670"/>
            <a:ext cx="6830378" cy="783064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889CB65-76C3-7050-7533-172BB5896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988" y="1915160"/>
            <a:ext cx="7504375" cy="790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BD3F5BE9AB4C394BA528EDD975D4E367" ma:contentTypeVersion="5" ma:contentTypeDescription="建立新的文件。" ma:contentTypeScope="" ma:versionID="08ba624a3411454da587d1fbd8376bb1">
  <xsd:schema xmlns:xsd="http://www.w3.org/2001/XMLSchema" xmlns:xs="http://www.w3.org/2001/XMLSchema" xmlns:p="http://schemas.microsoft.com/office/2006/metadata/properties" xmlns:ns3="f73994d0-9dca-408b-833d-f9ded335cab5" targetNamespace="http://schemas.microsoft.com/office/2006/metadata/properties" ma:root="true" ma:fieldsID="0bf89acbf2ef41b48c0f56da137bb703" ns3:_="">
    <xsd:import namespace="f73994d0-9dca-408b-833d-f9ded335cab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3994d0-9dca-408b-833d-f9ded335ca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3994d0-9dca-408b-833d-f9ded335cab5" xsi:nil="true"/>
  </documentManagement>
</p:properties>
</file>

<file path=customXml/itemProps1.xml><?xml version="1.0" encoding="utf-8"?>
<ds:datastoreItem xmlns:ds="http://schemas.openxmlformats.org/officeDocument/2006/customXml" ds:itemID="{CC20EDB0-589F-4D99-80B2-92C8A5755DC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2FAE37-16A0-4212-91E4-0A318ADBF042}">
  <ds:schemaRefs>
    <ds:schemaRef ds:uri="f73994d0-9dca-408b-833d-f9ded335cab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BFD133E-EE9C-4889-88EC-5F69B4BC25E0}">
  <ds:schemaRefs>
    <ds:schemaRef ds:uri="f73994d0-9dca-408b-833d-f9ded335cab5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951</Words>
  <Application>Microsoft Office PowerPoint</Application>
  <PresentationFormat>自訂</PresentationFormat>
  <Paragraphs>107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華康新儷粗黑</vt:lpstr>
      <vt:lpstr>UD Digi Kyokasho N-B</vt:lpstr>
      <vt:lpstr>標楷體</vt:lpstr>
      <vt:lpstr>Calibri</vt:lpstr>
      <vt:lpstr>Arial Rounded MT Bold</vt:lpstr>
      <vt:lpstr>Arial</vt:lpstr>
      <vt:lpstr>Comic Sans MS</vt:lpstr>
      <vt:lpstr>Wingdings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Vintage Illustrative Group Project Presentation</dc:title>
  <dc:creator>楊舒怡</dc:creator>
  <cp:lastModifiedBy>舒怡 楊</cp:lastModifiedBy>
  <cp:revision>22</cp:revision>
  <dcterms:created xsi:type="dcterms:W3CDTF">2006-08-16T00:00:00Z</dcterms:created>
  <dcterms:modified xsi:type="dcterms:W3CDTF">2023-12-13T01:36:29Z</dcterms:modified>
  <dc:identifier>DAFmTZpB9L4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0x010100BD3F5BE9AB4C394BA528EDD975D4E367</vt:lpwstr>
  </property>
</Properties>
</file>